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9"/>
  </p:notesMasterIdLst>
  <p:sldIdLst>
    <p:sldId id="256" r:id="rId3"/>
    <p:sldId id="280" r:id="rId4"/>
    <p:sldId id="276" r:id="rId5"/>
    <p:sldId id="282" r:id="rId6"/>
    <p:sldId id="283" r:id="rId7"/>
    <p:sldId id="284" r:id="rId8"/>
    <p:sldId id="285" r:id="rId9"/>
    <p:sldId id="286" r:id="rId10"/>
    <p:sldId id="287" r:id="rId11"/>
    <p:sldId id="288" r:id="rId12"/>
    <p:sldId id="289" r:id="rId13"/>
    <p:sldId id="291" r:id="rId14"/>
    <p:sldId id="292" r:id="rId15"/>
    <p:sldId id="293" r:id="rId16"/>
    <p:sldId id="294" r:id="rId17"/>
    <p:sldId id="274"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3D85"/>
    <a:srgbClr val="2E4F92"/>
    <a:srgbClr val="C7C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5" autoAdjust="0"/>
    <p:restoredTop sz="71610" autoAdjust="0"/>
  </p:normalViewPr>
  <p:slideViewPr>
    <p:cSldViewPr>
      <p:cViewPr>
        <p:scale>
          <a:sx n="60" d="100"/>
          <a:sy n="60" d="100"/>
        </p:scale>
        <p:origin x="-725" y="-518"/>
      </p:cViewPr>
      <p:guideLst>
        <p:guide orient="horz" pos="2160"/>
        <p:guide pos="2880"/>
      </p:guideLst>
    </p:cSldViewPr>
  </p:slideViewPr>
  <p:outlineViewPr>
    <p:cViewPr>
      <p:scale>
        <a:sx n="33" d="100"/>
        <a:sy n="33" d="100"/>
      </p:scale>
      <p:origin x="0" y="1574"/>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65" d="100"/>
          <a:sy n="65" d="100"/>
        </p:scale>
        <p:origin x="-3067"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A5D56-0AC7-4169-A506-1E00D03721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9B5A6378-9821-4D31-B4AC-F1BD299BEB86}">
      <dgm:prSet/>
      <dgm:spPr/>
      <dgm:t>
        <a:bodyPr/>
        <a:lstStyle/>
        <a:p>
          <a:pPr rtl="0"/>
          <a:r>
            <a:rPr lang="de-DE" dirty="0" smtClean="0"/>
            <a:t>Reputation und Qualität</a:t>
          </a:r>
          <a:endParaRPr lang="de-DE" dirty="0"/>
        </a:p>
      </dgm:t>
    </dgm:pt>
    <dgm:pt modelId="{9688925C-8F3E-48DE-8F98-F1A288906CF5}" type="parTrans" cxnId="{455727F4-DF76-4A65-9A59-905E884D4A2F}">
      <dgm:prSet/>
      <dgm:spPr/>
      <dgm:t>
        <a:bodyPr/>
        <a:lstStyle/>
        <a:p>
          <a:endParaRPr lang="de-DE"/>
        </a:p>
      </dgm:t>
    </dgm:pt>
    <dgm:pt modelId="{6445BEF9-F550-430B-AE99-53CD934F2DE4}" type="sibTrans" cxnId="{455727F4-DF76-4A65-9A59-905E884D4A2F}">
      <dgm:prSet/>
      <dgm:spPr/>
      <dgm:t>
        <a:bodyPr/>
        <a:lstStyle/>
        <a:p>
          <a:endParaRPr lang="de-DE"/>
        </a:p>
      </dgm:t>
    </dgm:pt>
    <dgm:pt modelId="{63031BB9-A3FB-40E0-9664-4043EC2D1C6A}">
      <dgm:prSet/>
      <dgm:spPr/>
      <dgm:t>
        <a:bodyPr/>
        <a:lstStyle/>
        <a:p>
          <a:pPr rtl="0"/>
          <a:r>
            <a:rPr lang="de-DE" dirty="0" smtClean="0"/>
            <a:t>Sprachbezogene Forschung</a:t>
          </a:r>
          <a:endParaRPr lang="de-DE" dirty="0"/>
        </a:p>
      </dgm:t>
    </dgm:pt>
    <dgm:pt modelId="{9405B08A-D6A2-4DE2-B2D6-2ABA4B0F2BDA}" type="parTrans" cxnId="{B31BF50B-37B5-45F2-8940-459F936E55CD}">
      <dgm:prSet/>
      <dgm:spPr/>
      <dgm:t>
        <a:bodyPr/>
        <a:lstStyle/>
        <a:p>
          <a:endParaRPr lang="de-DE"/>
        </a:p>
      </dgm:t>
    </dgm:pt>
    <dgm:pt modelId="{6988AE92-1A7E-435D-A268-D1CAD4AA4922}" type="sibTrans" cxnId="{B31BF50B-37B5-45F2-8940-459F936E55CD}">
      <dgm:prSet/>
      <dgm:spPr/>
      <dgm:t>
        <a:bodyPr/>
        <a:lstStyle/>
        <a:p>
          <a:endParaRPr lang="de-DE"/>
        </a:p>
      </dgm:t>
    </dgm:pt>
    <dgm:pt modelId="{A55A8CD1-E684-4293-92D7-A56E9F11A540}">
      <dgm:prSet/>
      <dgm:spPr/>
      <dgm:t>
        <a:bodyPr/>
        <a:lstStyle/>
        <a:p>
          <a:pPr rtl="0"/>
          <a:r>
            <a:rPr lang="de-DE" dirty="0" smtClean="0"/>
            <a:t>Heterogene Inhalte </a:t>
          </a:r>
          <a:r>
            <a:rPr lang="de-DE" dirty="0" err="1" smtClean="0"/>
            <a:t>vs</a:t>
          </a:r>
          <a:r>
            <a:rPr lang="de-DE" dirty="0" smtClean="0"/>
            <a:t> Standardisierung</a:t>
          </a:r>
          <a:endParaRPr lang="de-DE" dirty="0"/>
        </a:p>
      </dgm:t>
    </dgm:pt>
    <dgm:pt modelId="{7A5C4750-AACC-4D3C-8E3E-78BD59DBDF4A}" type="parTrans" cxnId="{D1CEABD5-0FD5-40C5-9224-7FBD55DBDB21}">
      <dgm:prSet/>
      <dgm:spPr/>
      <dgm:t>
        <a:bodyPr/>
        <a:lstStyle/>
        <a:p>
          <a:endParaRPr lang="de-DE"/>
        </a:p>
      </dgm:t>
    </dgm:pt>
    <dgm:pt modelId="{30DDB0E9-4F29-4CDB-AF2D-21F41D3675C8}" type="sibTrans" cxnId="{D1CEABD5-0FD5-40C5-9224-7FBD55DBDB21}">
      <dgm:prSet/>
      <dgm:spPr/>
      <dgm:t>
        <a:bodyPr/>
        <a:lstStyle/>
        <a:p>
          <a:endParaRPr lang="de-DE"/>
        </a:p>
      </dgm:t>
    </dgm:pt>
    <dgm:pt modelId="{9383D7ED-3663-4C00-AC15-2C02986BA890}">
      <dgm:prSet/>
      <dgm:spPr/>
      <dgm:t>
        <a:bodyPr/>
        <a:lstStyle/>
        <a:p>
          <a:r>
            <a:rPr lang="de-DE" dirty="0" smtClean="0"/>
            <a:t>Verschränkung von Forschung und Medium</a:t>
          </a:r>
          <a:endParaRPr lang="en-GB" dirty="0"/>
        </a:p>
      </dgm:t>
    </dgm:pt>
    <dgm:pt modelId="{9AFB6BDC-4E5A-4FE4-86B9-7B0712FC90A1}" type="parTrans" cxnId="{DCFEA9C2-88C3-493C-B20D-1D64C5813483}">
      <dgm:prSet/>
      <dgm:spPr/>
      <dgm:t>
        <a:bodyPr/>
        <a:lstStyle/>
        <a:p>
          <a:endParaRPr lang="en-GB"/>
        </a:p>
      </dgm:t>
    </dgm:pt>
    <dgm:pt modelId="{99F0DE98-CB5A-42D2-8F92-CE317312DA4F}" type="sibTrans" cxnId="{DCFEA9C2-88C3-493C-B20D-1D64C5813483}">
      <dgm:prSet/>
      <dgm:spPr/>
      <dgm:t>
        <a:bodyPr/>
        <a:lstStyle/>
        <a:p>
          <a:endParaRPr lang="en-GB"/>
        </a:p>
      </dgm:t>
    </dgm:pt>
    <dgm:pt modelId="{E5D8DD46-52A6-4B98-9C2F-2D08DA87C974}">
      <dgm:prSet/>
      <dgm:spPr/>
      <dgm:t>
        <a:bodyPr/>
        <a:lstStyle/>
        <a:p>
          <a:pPr rtl="0"/>
          <a:r>
            <a:rPr lang="de-DE" dirty="0" smtClean="0"/>
            <a:t>Finanzierung OA in Geistes- u. Sozialwissenschaften</a:t>
          </a:r>
          <a:endParaRPr lang="de-DE" dirty="0"/>
        </a:p>
      </dgm:t>
    </dgm:pt>
    <dgm:pt modelId="{3C479C51-C586-4B02-8264-B493BB6281DF}" type="parTrans" cxnId="{F44C020A-FC9C-46FC-8427-9AC331F3F703}">
      <dgm:prSet/>
      <dgm:spPr/>
      <dgm:t>
        <a:bodyPr/>
        <a:lstStyle/>
        <a:p>
          <a:endParaRPr lang="en-GB"/>
        </a:p>
      </dgm:t>
    </dgm:pt>
    <dgm:pt modelId="{F7315396-DA57-4E46-9903-FD3FC8E16260}" type="sibTrans" cxnId="{F44C020A-FC9C-46FC-8427-9AC331F3F703}">
      <dgm:prSet/>
      <dgm:spPr/>
      <dgm:t>
        <a:bodyPr/>
        <a:lstStyle/>
        <a:p>
          <a:endParaRPr lang="en-GB"/>
        </a:p>
      </dgm:t>
    </dgm:pt>
    <dgm:pt modelId="{D4DEDE7B-EF12-4DB9-BB56-FB61451F47F7}" type="pres">
      <dgm:prSet presAssocID="{5B0A5D56-0AC7-4169-A506-1E00D03721B2}" presName="linear" presStyleCnt="0">
        <dgm:presLayoutVars>
          <dgm:animLvl val="lvl"/>
          <dgm:resizeHandles val="exact"/>
        </dgm:presLayoutVars>
      </dgm:prSet>
      <dgm:spPr/>
      <dgm:t>
        <a:bodyPr/>
        <a:lstStyle/>
        <a:p>
          <a:endParaRPr lang="de-DE"/>
        </a:p>
      </dgm:t>
    </dgm:pt>
    <dgm:pt modelId="{D3BC205C-5F12-4013-B891-F42539B9C5F9}" type="pres">
      <dgm:prSet presAssocID="{9B5A6378-9821-4D31-B4AC-F1BD299BEB86}" presName="parentText" presStyleLbl="node1" presStyleIdx="0" presStyleCnt="5">
        <dgm:presLayoutVars>
          <dgm:chMax val="0"/>
          <dgm:bulletEnabled val="1"/>
        </dgm:presLayoutVars>
      </dgm:prSet>
      <dgm:spPr/>
      <dgm:t>
        <a:bodyPr/>
        <a:lstStyle/>
        <a:p>
          <a:endParaRPr lang="de-DE"/>
        </a:p>
      </dgm:t>
    </dgm:pt>
    <dgm:pt modelId="{387549B4-F394-4816-AFA1-BE86839AD588}" type="pres">
      <dgm:prSet presAssocID="{6445BEF9-F550-430B-AE99-53CD934F2DE4}" presName="spacer" presStyleCnt="0"/>
      <dgm:spPr/>
    </dgm:pt>
    <dgm:pt modelId="{81E8E575-25A1-4C7F-B991-DA3C59E72C87}" type="pres">
      <dgm:prSet presAssocID="{9383D7ED-3663-4C00-AC15-2C02986BA890}" presName="parentText" presStyleLbl="node1" presStyleIdx="1" presStyleCnt="5">
        <dgm:presLayoutVars>
          <dgm:chMax val="0"/>
          <dgm:bulletEnabled val="1"/>
        </dgm:presLayoutVars>
      </dgm:prSet>
      <dgm:spPr/>
      <dgm:t>
        <a:bodyPr/>
        <a:lstStyle/>
        <a:p>
          <a:endParaRPr lang="en-GB"/>
        </a:p>
      </dgm:t>
    </dgm:pt>
    <dgm:pt modelId="{55035FC1-351F-4E48-8ACE-2D66D54B2EC8}" type="pres">
      <dgm:prSet presAssocID="{99F0DE98-CB5A-42D2-8F92-CE317312DA4F}" presName="spacer" presStyleCnt="0"/>
      <dgm:spPr/>
    </dgm:pt>
    <dgm:pt modelId="{227D423A-ECE6-4DD8-9819-89B14D6B97E3}" type="pres">
      <dgm:prSet presAssocID="{63031BB9-A3FB-40E0-9664-4043EC2D1C6A}" presName="parentText" presStyleLbl="node1" presStyleIdx="2" presStyleCnt="5" custLinFactNeighborY="-9272">
        <dgm:presLayoutVars>
          <dgm:chMax val="0"/>
          <dgm:bulletEnabled val="1"/>
        </dgm:presLayoutVars>
      </dgm:prSet>
      <dgm:spPr/>
      <dgm:t>
        <a:bodyPr/>
        <a:lstStyle/>
        <a:p>
          <a:endParaRPr lang="de-DE"/>
        </a:p>
      </dgm:t>
    </dgm:pt>
    <dgm:pt modelId="{F62B3735-3DC8-418A-AA37-E92DDCDD77EF}" type="pres">
      <dgm:prSet presAssocID="{6988AE92-1A7E-435D-A268-D1CAD4AA4922}" presName="spacer" presStyleCnt="0"/>
      <dgm:spPr/>
    </dgm:pt>
    <dgm:pt modelId="{2D3BE462-1F29-4AE0-8D97-C5EAAE99031F}" type="pres">
      <dgm:prSet presAssocID="{A55A8CD1-E684-4293-92D7-A56E9F11A540}" presName="parentText" presStyleLbl="node1" presStyleIdx="3" presStyleCnt="5" custLinFactNeighborY="16462">
        <dgm:presLayoutVars>
          <dgm:chMax val="0"/>
          <dgm:bulletEnabled val="1"/>
        </dgm:presLayoutVars>
      </dgm:prSet>
      <dgm:spPr/>
      <dgm:t>
        <a:bodyPr/>
        <a:lstStyle/>
        <a:p>
          <a:endParaRPr lang="de-DE"/>
        </a:p>
      </dgm:t>
    </dgm:pt>
    <dgm:pt modelId="{A9351613-2577-48A3-8C72-4C051A09BA79}" type="pres">
      <dgm:prSet presAssocID="{30DDB0E9-4F29-4CDB-AF2D-21F41D3675C8}" presName="spacer" presStyleCnt="0"/>
      <dgm:spPr/>
    </dgm:pt>
    <dgm:pt modelId="{1916F8BD-6419-4081-BF12-C3C47CF5E082}" type="pres">
      <dgm:prSet presAssocID="{E5D8DD46-52A6-4B98-9C2F-2D08DA87C974}" presName="parentText" presStyleLbl="node1" presStyleIdx="4" presStyleCnt="5" custLinFactNeighborY="45814">
        <dgm:presLayoutVars>
          <dgm:chMax val="0"/>
          <dgm:bulletEnabled val="1"/>
        </dgm:presLayoutVars>
      </dgm:prSet>
      <dgm:spPr/>
      <dgm:t>
        <a:bodyPr/>
        <a:lstStyle/>
        <a:p>
          <a:endParaRPr lang="en-GB"/>
        </a:p>
      </dgm:t>
    </dgm:pt>
  </dgm:ptLst>
  <dgm:cxnLst>
    <dgm:cxn modelId="{B31BF50B-37B5-45F2-8940-459F936E55CD}" srcId="{5B0A5D56-0AC7-4169-A506-1E00D03721B2}" destId="{63031BB9-A3FB-40E0-9664-4043EC2D1C6A}" srcOrd="2" destOrd="0" parTransId="{9405B08A-D6A2-4DE2-B2D6-2ABA4B0F2BDA}" sibTransId="{6988AE92-1A7E-435D-A268-D1CAD4AA4922}"/>
    <dgm:cxn modelId="{455727F4-DF76-4A65-9A59-905E884D4A2F}" srcId="{5B0A5D56-0AC7-4169-A506-1E00D03721B2}" destId="{9B5A6378-9821-4D31-B4AC-F1BD299BEB86}" srcOrd="0" destOrd="0" parTransId="{9688925C-8F3E-48DE-8F98-F1A288906CF5}" sibTransId="{6445BEF9-F550-430B-AE99-53CD934F2DE4}"/>
    <dgm:cxn modelId="{C40E4517-6994-46F3-ACB3-32A386B53121}" type="presOf" srcId="{9B5A6378-9821-4D31-B4AC-F1BD299BEB86}" destId="{D3BC205C-5F12-4013-B891-F42539B9C5F9}" srcOrd="0" destOrd="0" presId="urn:microsoft.com/office/officeart/2005/8/layout/vList2"/>
    <dgm:cxn modelId="{D1CEABD5-0FD5-40C5-9224-7FBD55DBDB21}" srcId="{5B0A5D56-0AC7-4169-A506-1E00D03721B2}" destId="{A55A8CD1-E684-4293-92D7-A56E9F11A540}" srcOrd="3" destOrd="0" parTransId="{7A5C4750-AACC-4D3C-8E3E-78BD59DBDF4A}" sibTransId="{30DDB0E9-4F29-4CDB-AF2D-21F41D3675C8}"/>
    <dgm:cxn modelId="{6B734347-B771-45D8-B055-2FE4EAB499D5}" type="presOf" srcId="{63031BB9-A3FB-40E0-9664-4043EC2D1C6A}" destId="{227D423A-ECE6-4DD8-9819-89B14D6B97E3}" srcOrd="0" destOrd="0" presId="urn:microsoft.com/office/officeart/2005/8/layout/vList2"/>
    <dgm:cxn modelId="{DCFEA9C2-88C3-493C-B20D-1D64C5813483}" srcId="{5B0A5D56-0AC7-4169-A506-1E00D03721B2}" destId="{9383D7ED-3663-4C00-AC15-2C02986BA890}" srcOrd="1" destOrd="0" parTransId="{9AFB6BDC-4E5A-4FE4-86B9-7B0712FC90A1}" sibTransId="{99F0DE98-CB5A-42D2-8F92-CE317312DA4F}"/>
    <dgm:cxn modelId="{4C7E4704-1810-4672-9DC2-7502EEF05FCB}" type="presOf" srcId="{E5D8DD46-52A6-4B98-9C2F-2D08DA87C974}" destId="{1916F8BD-6419-4081-BF12-C3C47CF5E082}" srcOrd="0" destOrd="0" presId="urn:microsoft.com/office/officeart/2005/8/layout/vList2"/>
    <dgm:cxn modelId="{A98F87D1-4F29-47F2-BB9C-F0E5FF99BDFC}" type="presOf" srcId="{5B0A5D56-0AC7-4169-A506-1E00D03721B2}" destId="{D4DEDE7B-EF12-4DB9-BB56-FB61451F47F7}" srcOrd="0" destOrd="0" presId="urn:microsoft.com/office/officeart/2005/8/layout/vList2"/>
    <dgm:cxn modelId="{1C79E4E5-B25C-453C-857F-C3F562A0BC3D}" type="presOf" srcId="{9383D7ED-3663-4C00-AC15-2C02986BA890}" destId="{81E8E575-25A1-4C7F-B991-DA3C59E72C87}" srcOrd="0" destOrd="0" presId="urn:microsoft.com/office/officeart/2005/8/layout/vList2"/>
    <dgm:cxn modelId="{F44C020A-FC9C-46FC-8427-9AC331F3F703}" srcId="{5B0A5D56-0AC7-4169-A506-1E00D03721B2}" destId="{E5D8DD46-52A6-4B98-9C2F-2D08DA87C974}" srcOrd="4" destOrd="0" parTransId="{3C479C51-C586-4B02-8264-B493BB6281DF}" sibTransId="{F7315396-DA57-4E46-9903-FD3FC8E16260}"/>
    <dgm:cxn modelId="{3006FD58-52AC-467D-A7DA-AC7799DE0AD9}" type="presOf" srcId="{A55A8CD1-E684-4293-92D7-A56E9F11A540}" destId="{2D3BE462-1F29-4AE0-8D97-C5EAAE99031F}" srcOrd="0" destOrd="0" presId="urn:microsoft.com/office/officeart/2005/8/layout/vList2"/>
    <dgm:cxn modelId="{E9A54D8E-2944-4959-9C97-E20A760F76D7}" type="presParOf" srcId="{D4DEDE7B-EF12-4DB9-BB56-FB61451F47F7}" destId="{D3BC205C-5F12-4013-B891-F42539B9C5F9}" srcOrd="0" destOrd="0" presId="urn:microsoft.com/office/officeart/2005/8/layout/vList2"/>
    <dgm:cxn modelId="{37D8564F-5FBD-4BC9-84D4-068E54261FAD}" type="presParOf" srcId="{D4DEDE7B-EF12-4DB9-BB56-FB61451F47F7}" destId="{387549B4-F394-4816-AFA1-BE86839AD588}" srcOrd="1" destOrd="0" presId="urn:microsoft.com/office/officeart/2005/8/layout/vList2"/>
    <dgm:cxn modelId="{66C4828E-1780-4C76-B5B0-6378D679EBF8}" type="presParOf" srcId="{D4DEDE7B-EF12-4DB9-BB56-FB61451F47F7}" destId="{81E8E575-25A1-4C7F-B991-DA3C59E72C87}" srcOrd="2" destOrd="0" presId="urn:microsoft.com/office/officeart/2005/8/layout/vList2"/>
    <dgm:cxn modelId="{645AF965-1D6B-48D1-9B3E-E618F3C7A678}" type="presParOf" srcId="{D4DEDE7B-EF12-4DB9-BB56-FB61451F47F7}" destId="{55035FC1-351F-4E48-8ACE-2D66D54B2EC8}" srcOrd="3" destOrd="0" presId="urn:microsoft.com/office/officeart/2005/8/layout/vList2"/>
    <dgm:cxn modelId="{DD387198-A10B-4CA8-BAA0-7A011E0EC4B2}" type="presParOf" srcId="{D4DEDE7B-EF12-4DB9-BB56-FB61451F47F7}" destId="{227D423A-ECE6-4DD8-9819-89B14D6B97E3}" srcOrd="4" destOrd="0" presId="urn:microsoft.com/office/officeart/2005/8/layout/vList2"/>
    <dgm:cxn modelId="{E73818A9-7DCA-4B8E-85C4-46E2D2470D10}" type="presParOf" srcId="{D4DEDE7B-EF12-4DB9-BB56-FB61451F47F7}" destId="{F62B3735-3DC8-418A-AA37-E92DDCDD77EF}" srcOrd="5" destOrd="0" presId="urn:microsoft.com/office/officeart/2005/8/layout/vList2"/>
    <dgm:cxn modelId="{62A9882F-C92A-4BA8-A22D-98A5EFC13EE5}" type="presParOf" srcId="{D4DEDE7B-EF12-4DB9-BB56-FB61451F47F7}" destId="{2D3BE462-1F29-4AE0-8D97-C5EAAE99031F}" srcOrd="6" destOrd="0" presId="urn:microsoft.com/office/officeart/2005/8/layout/vList2"/>
    <dgm:cxn modelId="{6422D2D9-57FB-4A8F-82E7-79F26F500EBB}" type="presParOf" srcId="{D4DEDE7B-EF12-4DB9-BB56-FB61451F47F7}" destId="{A9351613-2577-48A3-8C72-4C051A09BA79}" srcOrd="7" destOrd="0" presId="urn:microsoft.com/office/officeart/2005/8/layout/vList2"/>
    <dgm:cxn modelId="{615B123D-9E3E-4D9E-A094-F10B546B95A5}" type="presParOf" srcId="{D4DEDE7B-EF12-4DB9-BB56-FB61451F47F7}" destId="{1916F8BD-6419-4081-BF12-C3C47CF5E08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C0B9F9-AF32-47E2-920F-B0B17C53EBC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10D78BA9-5621-4169-A5C1-698170609D69}">
      <dgm:prSet/>
      <dgm:spPr/>
      <dgm:t>
        <a:bodyPr/>
        <a:lstStyle/>
        <a:p>
          <a:pPr rtl="0"/>
          <a:r>
            <a:rPr lang="de-DE" dirty="0" smtClean="0"/>
            <a:t>Zusätzliche Daten, Links und Interaktionen </a:t>
          </a:r>
          <a:endParaRPr lang="de-DE" dirty="0"/>
        </a:p>
      </dgm:t>
    </dgm:pt>
    <dgm:pt modelId="{45987DC6-6AAE-424F-8670-19ACA430FD21}" type="parTrans" cxnId="{2C2B4DA6-F0B2-4718-9188-00587E863457}">
      <dgm:prSet/>
      <dgm:spPr/>
      <dgm:t>
        <a:bodyPr/>
        <a:lstStyle/>
        <a:p>
          <a:endParaRPr lang="de-DE"/>
        </a:p>
      </dgm:t>
    </dgm:pt>
    <dgm:pt modelId="{D223F118-6099-4C5A-855E-ACFAF538FAA5}" type="sibTrans" cxnId="{2C2B4DA6-F0B2-4718-9188-00587E863457}">
      <dgm:prSet/>
      <dgm:spPr/>
      <dgm:t>
        <a:bodyPr/>
        <a:lstStyle/>
        <a:p>
          <a:endParaRPr lang="de-DE"/>
        </a:p>
      </dgm:t>
    </dgm:pt>
    <dgm:pt modelId="{0AD247AD-6F4E-4EAE-B3D1-F200A429AF5D}">
      <dgm:prSet/>
      <dgm:spPr/>
      <dgm:t>
        <a:bodyPr/>
        <a:lstStyle/>
        <a:p>
          <a:pPr rtl="0"/>
          <a:r>
            <a:rPr lang="de-DE" dirty="0" smtClean="0"/>
            <a:t>Neue Dienstleistungen</a:t>
          </a:r>
          <a:endParaRPr lang="de-DE" dirty="0"/>
        </a:p>
      </dgm:t>
    </dgm:pt>
    <dgm:pt modelId="{AE49C1D8-2DA4-4031-B0F1-A4AE8416A2D5}" type="parTrans" cxnId="{214B7CA6-1892-4094-ABCB-E2CF63936101}">
      <dgm:prSet/>
      <dgm:spPr/>
      <dgm:t>
        <a:bodyPr/>
        <a:lstStyle/>
        <a:p>
          <a:endParaRPr lang="de-DE"/>
        </a:p>
      </dgm:t>
    </dgm:pt>
    <dgm:pt modelId="{AD06DDF2-7017-47A0-8615-F2C9DD49341F}" type="sibTrans" cxnId="{214B7CA6-1892-4094-ABCB-E2CF63936101}">
      <dgm:prSet/>
      <dgm:spPr/>
      <dgm:t>
        <a:bodyPr/>
        <a:lstStyle/>
        <a:p>
          <a:endParaRPr lang="de-DE"/>
        </a:p>
      </dgm:t>
    </dgm:pt>
    <dgm:pt modelId="{74A921CC-75A3-4381-B9E2-3D719F3DC823}">
      <dgm:prSet/>
      <dgm:spPr>
        <a:solidFill>
          <a:schemeClr val="accent2"/>
        </a:solidFill>
      </dgm:spPr>
      <dgm:t>
        <a:bodyPr/>
        <a:lstStyle/>
        <a:p>
          <a:pPr rtl="0"/>
          <a:r>
            <a:rPr lang="de-DE" dirty="0" smtClean="0"/>
            <a:t>Bereicherung der HIRMEOS Plattformen und von DOAB</a:t>
          </a:r>
          <a:endParaRPr lang="de-DE" dirty="0"/>
        </a:p>
      </dgm:t>
    </dgm:pt>
    <dgm:pt modelId="{159F4A9C-8647-4239-A2AF-5E01FD3682BF}" type="parTrans" cxnId="{2ABEB50A-5866-4173-B11C-D9C7E491EE1B}">
      <dgm:prSet/>
      <dgm:spPr/>
      <dgm:t>
        <a:bodyPr/>
        <a:lstStyle/>
        <a:p>
          <a:endParaRPr lang="de-DE"/>
        </a:p>
      </dgm:t>
    </dgm:pt>
    <dgm:pt modelId="{0F23326E-1D6E-4754-A4ED-3A34E3A68E94}" type="sibTrans" cxnId="{2ABEB50A-5866-4173-B11C-D9C7E491EE1B}">
      <dgm:prSet/>
      <dgm:spPr/>
      <dgm:t>
        <a:bodyPr/>
        <a:lstStyle/>
        <a:p>
          <a:endParaRPr lang="de-DE"/>
        </a:p>
      </dgm:t>
    </dgm:pt>
    <dgm:pt modelId="{6C73AAD2-08DB-44AB-B8CA-C01A317E3B52}" type="pres">
      <dgm:prSet presAssocID="{96C0B9F9-AF32-47E2-920F-B0B17C53EBCD}" presName="CompostProcess" presStyleCnt="0">
        <dgm:presLayoutVars>
          <dgm:dir/>
          <dgm:resizeHandles val="exact"/>
        </dgm:presLayoutVars>
      </dgm:prSet>
      <dgm:spPr/>
      <dgm:t>
        <a:bodyPr/>
        <a:lstStyle/>
        <a:p>
          <a:endParaRPr lang="de-DE"/>
        </a:p>
      </dgm:t>
    </dgm:pt>
    <dgm:pt modelId="{06CFDD4C-596B-4FCD-9640-BCA6AAAE6993}" type="pres">
      <dgm:prSet presAssocID="{96C0B9F9-AF32-47E2-920F-B0B17C53EBCD}" presName="arrow" presStyleLbl="bgShp" presStyleIdx="0" presStyleCnt="1" custScaleX="117647"/>
      <dgm:spPr/>
    </dgm:pt>
    <dgm:pt modelId="{10474AB2-8F4F-4DB2-A735-412DCE6B6893}" type="pres">
      <dgm:prSet presAssocID="{96C0B9F9-AF32-47E2-920F-B0B17C53EBCD}" presName="linearProcess" presStyleCnt="0"/>
      <dgm:spPr/>
    </dgm:pt>
    <dgm:pt modelId="{A3412102-B3D8-4B0E-981B-CAA80DFE97EA}" type="pres">
      <dgm:prSet presAssocID="{10D78BA9-5621-4169-A5C1-698170609D69}" presName="textNode" presStyleLbl="node1" presStyleIdx="0" presStyleCnt="3" custScaleX="78137" custLinFactNeighborX="-89913">
        <dgm:presLayoutVars>
          <dgm:bulletEnabled val="1"/>
        </dgm:presLayoutVars>
      </dgm:prSet>
      <dgm:spPr/>
      <dgm:t>
        <a:bodyPr/>
        <a:lstStyle/>
        <a:p>
          <a:endParaRPr lang="de-DE"/>
        </a:p>
      </dgm:t>
    </dgm:pt>
    <dgm:pt modelId="{07DEDC30-E9E0-41CF-9C06-357ABEDF87F7}" type="pres">
      <dgm:prSet presAssocID="{D223F118-6099-4C5A-855E-ACFAF538FAA5}" presName="sibTrans" presStyleCnt="0"/>
      <dgm:spPr/>
    </dgm:pt>
    <dgm:pt modelId="{8945FBE4-083E-4B3C-A94F-B661D9CADDC9}" type="pres">
      <dgm:prSet presAssocID="{0AD247AD-6F4E-4EAE-B3D1-F200A429AF5D}" presName="textNode" presStyleLbl="node1" presStyleIdx="1" presStyleCnt="3" custScaleX="87055" custLinFactNeighborX="-35316">
        <dgm:presLayoutVars>
          <dgm:bulletEnabled val="1"/>
        </dgm:presLayoutVars>
      </dgm:prSet>
      <dgm:spPr/>
      <dgm:t>
        <a:bodyPr/>
        <a:lstStyle/>
        <a:p>
          <a:endParaRPr lang="de-DE"/>
        </a:p>
      </dgm:t>
    </dgm:pt>
    <dgm:pt modelId="{04AE21B0-2BC8-40FE-B971-FAF7963718F8}" type="pres">
      <dgm:prSet presAssocID="{AD06DDF2-7017-47A0-8615-F2C9DD49341F}" presName="sibTrans" presStyleCnt="0"/>
      <dgm:spPr/>
    </dgm:pt>
    <dgm:pt modelId="{DACCCFB5-7193-4513-AC98-67CC42CEF16F}" type="pres">
      <dgm:prSet presAssocID="{74A921CC-75A3-4381-B9E2-3D719F3DC823}" presName="textNode" presStyleLbl="node1" presStyleIdx="2" presStyleCnt="3" custScaleX="105649" custLinFactNeighborX="-25475">
        <dgm:presLayoutVars>
          <dgm:bulletEnabled val="1"/>
        </dgm:presLayoutVars>
      </dgm:prSet>
      <dgm:spPr/>
      <dgm:t>
        <a:bodyPr/>
        <a:lstStyle/>
        <a:p>
          <a:endParaRPr lang="de-DE"/>
        </a:p>
      </dgm:t>
    </dgm:pt>
  </dgm:ptLst>
  <dgm:cxnLst>
    <dgm:cxn modelId="{870C33EB-6BF7-4F7C-8F8D-9BAFE54238A1}" type="presOf" srcId="{96C0B9F9-AF32-47E2-920F-B0B17C53EBCD}" destId="{6C73AAD2-08DB-44AB-B8CA-C01A317E3B52}" srcOrd="0" destOrd="0" presId="urn:microsoft.com/office/officeart/2005/8/layout/hProcess9"/>
    <dgm:cxn modelId="{BE67BF8D-9860-465D-8B60-341AC69DB67C}" type="presOf" srcId="{0AD247AD-6F4E-4EAE-B3D1-F200A429AF5D}" destId="{8945FBE4-083E-4B3C-A94F-B661D9CADDC9}" srcOrd="0" destOrd="0" presId="urn:microsoft.com/office/officeart/2005/8/layout/hProcess9"/>
    <dgm:cxn modelId="{D509EBDD-2945-4F2E-A4E9-DE0513894AF8}" type="presOf" srcId="{74A921CC-75A3-4381-B9E2-3D719F3DC823}" destId="{DACCCFB5-7193-4513-AC98-67CC42CEF16F}" srcOrd="0" destOrd="0" presId="urn:microsoft.com/office/officeart/2005/8/layout/hProcess9"/>
    <dgm:cxn modelId="{214B7CA6-1892-4094-ABCB-E2CF63936101}" srcId="{96C0B9F9-AF32-47E2-920F-B0B17C53EBCD}" destId="{0AD247AD-6F4E-4EAE-B3D1-F200A429AF5D}" srcOrd="1" destOrd="0" parTransId="{AE49C1D8-2DA4-4031-B0F1-A4AE8416A2D5}" sibTransId="{AD06DDF2-7017-47A0-8615-F2C9DD49341F}"/>
    <dgm:cxn modelId="{F4AE7776-E6B1-48E0-B188-B739A7B6EC36}" type="presOf" srcId="{10D78BA9-5621-4169-A5C1-698170609D69}" destId="{A3412102-B3D8-4B0E-981B-CAA80DFE97EA}" srcOrd="0" destOrd="0" presId="urn:microsoft.com/office/officeart/2005/8/layout/hProcess9"/>
    <dgm:cxn modelId="{2C2B4DA6-F0B2-4718-9188-00587E863457}" srcId="{96C0B9F9-AF32-47E2-920F-B0B17C53EBCD}" destId="{10D78BA9-5621-4169-A5C1-698170609D69}" srcOrd="0" destOrd="0" parTransId="{45987DC6-6AAE-424F-8670-19ACA430FD21}" sibTransId="{D223F118-6099-4C5A-855E-ACFAF538FAA5}"/>
    <dgm:cxn modelId="{2ABEB50A-5866-4173-B11C-D9C7E491EE1B}" srcId="{96C0B9F9-AF32-47E2-920F-B0B17C53EBCD}" destId="{74A921CC-75A3-4381-B9E2-3D719F3DC823}" srcOrd="2" destOrd="0" parTransId="{159F4A9C-8647-4239-A2AF-5E01FD3682BF}" sibTransId="{0F23326E-1D6E-4754-A4ED-3A34E3A68E94}"/>
    <dgm:cxn modelId="{039E431A-DEE1-438D-9A88-8E01D69FCFDB}" type="presParOf" srcId="{6C73AAD2-08DB-44AB-B8CA-C01A317E3B52}" destId="{06CFDD4C-596B-4FCD-9640-BCA6AAAE6993}" srcOrd="0" destOrd="0" presId="urn:microsoft.com/office/officeart/2005/8/layout/hProcess9"/>
    <dgm:cxn modelId="{D9173902-5D75-4D72-A5E6-1485DB382FF1}" type="presParOf" srcId="{6C73AAD2-08DB-44AB-B8CA-C01A317E3B52}" destId="{10474AB2-8F4F-4DB2-A735-412DCE6B6893}" srcOrd="1" destOrd="0" presId="urn:microsoft.com/office/officeart/2005/8/layout/hProcess9"/>
    <dgm:cxn modelId="{432197D9-9E25-43FC-9A64-891A42420CB7}" type="presParOf" srcId="{10474AB2-8F4F-4DB2-A735-412DCE6B6893}" destId="{A3412102-B3D8-4B0E-981B-CAA80DFE97EA}" srcOrd="0" destOrd="0" presId="urn:microsoft.com/office/officeart/2005/8/layout/hProcess9"/>
    <dgm:cxn modelId="{158F2064-ADF0-4DC9-8DD2-26DDAC2C3738}" type="presParOf" srcId="{10474AB2-8F4F-4DB2-A735-412DCE6B6893}" destId="{07DEDC30-E9E0-41CF-9C06-357ABEDF87F7}" srcOrd="1" destOrd="0" presId="urn:microsoft.com/office/officeart/2005/8/layout/hProcess9"/>
    <dgm:cxn modelId="{F9D67DD7-B78C-48F9-8C2F-9648E476FE75}" type="presParOf" srcId="{10474AB2-8F4F-4DB2-A735-412DCE6B6893}" destId="{8945FBE4-083E-4B3C-A94F-B661D9CADDC9}" srcOrd="2" destOrd="0" presId="urn:microsoft.com/office/officeart/2005/8/layout/hProcess9"/>
    <dgm:cxn modelId="{88467E94-A797-409C-A445-909D88312031}" type="presParOf" srcId="{10474AB2-8F4F-4DB2-A735-412DCE6B6893}" destId="{04AE21B0-2BC8-40FE-B971-FAF7963718F8}" srcOrd="3" destOrd="0" presId="urn:microsoft.com/office/officeart/2005/8/layout/hProcess9"/>
    <dgm:cxn modelId="{8EE75C8D-9D3B-4209-A539-1153501FB0F6}" type="presParOf" srcId="{10474AB2-8F4F-4DB2-A735-412DCE6B6893}" destId="{DACCCFB5-7193-4513-AC98-67CC42CEF16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53C06-75FC-4AB7-9377-4F155DA867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E6B6FB01-7BE4-47C9-B466-74273AB2DA75}">
      <dgm:prSet custT="1"/>
      <dgm:spPr/>
      <dgm:t>
        <a:bodyPr/>
        <a:lstStyle/>
        <a:p>
          <a:pPr rtl="0"/>
          <a:r>
            <a:rPr lang="de-DE" sz="2000" dirty="0" smtClean="0">
              <a:latin typeface="Nexa Light" pitchFamily="50" charset="0"/>
            </a:rPr>
            <a:t>Identifizierung und Authentifizierung</a:t>
          </a:r>
          <a:endParaRPr lang="de-DE" sz="2000" dirty="0">
            <a:latin typeface="Nexa Light" pitchFamily="50" charset="0"/>
          </a:endParaRPr>
        </a:p>
      </dgm:t>
    </dgm:pt>
    <dgm:pt modelId="{4E3F58B6-8D61-4325-A3AF-B7CDA669E41D}" type="parTrans" cxnId="{A176B55D-9DAB-40D8-BDAC-5081F8345F3E}">
      <dgm:prSet/>
      <dgm:spPr/>
      <dgm:t>
        <a:bodyPr/>
        <a:lstStyle/>
        <a:p>
          <a:endParaRPr lang="de-DE"/>
        </a:p>
      </dgm:t>
    </dgm:pt>
    <dgm:pt modelId="{7BDB0325-B361-4B26-8D85-CE1CEE55264A}" type="sibTrans" cxnId="{A176B55D-9DAB-40D8-BDAC-5081F8345F3E}">
      <dgm:prSet/>
      <dgm:spPr/>
      <dgm:t>
        <a:bodyPr/>
        <a:lstStyle/>
        <a:p>
          <a:endParaRPr lang="de-DE"/>
        </a:p>
      </dgm:t>
    </dgm:pt>
    <dgm:pt modelId="{5644EA73-6FFB-44AD-841A-189BC6524058}">
      <dgm:prSet custT="1"/>
      <dgm:spPr/>
      <dgm:t>
        <a:bodyPr/>
        <a:lstStyle/>
        <a:p>
          <a:pPr rtl="0"/>
          <a:r>
            <a:rPr lang="de-DE" sz="2000" dirty="0" smtClean="0">
              <a:latin typeface="Nexa Light" pitchFamily="50" charset="0"/>
            </a:rPr>
            <a:t>Name Entity Recognition  </a:t>
          </a:r>
          <a:r>
            <a:rPr lang="de-DE" sz="2000" dirty="0" err="1" smtClean="0">
              <a:latin typeface="Nexa Light" pitchFamily="50" charset="0"/>
            </a:rPr>
            <a:t>and</a:t>
          </a:r>
          <a:r>
            <a:rPr lang="de-DE" sz="2000" dirty="0" smtClean="0">
              <a:latin typeface="Nexa Light" pitchFamily="50" charset="0"/>
            </a:rPr>
            <a:t> </a:t>
          </a:r>
          <a:r>
            <a:rPr lang="de-DE" sz="2000" dirty="0" err="1" smtClean="0">
              <a:latin typeface="Nexa Light" pitchFamily="50" charset="0"/>
            </a:rPr>
            <a:t>Disambiguation</a:t>
          </a:r>
          <a:r>
            <a:rPr lang="de-DE" sz="2000" dirty="0" smtClean="0">
              <a:latin typeface="Nexa Light" pitchFamily="50" charset="0"/>
            </a:rPr>
            <a:t> (NERD)</a:t>
          </a:r>
          <a:endParaRPr lang="de-DE" sz="2000" dirty="0">
            <a:latin typeface="Nexa Light" pitchFamily="50" charset="0"/>
          </a:endParaRPr>
        </a:p>
      </dgm:t>
    </dgm:pt>
    <dgm:pt modelId="{B5419B6D-1B43-4A46-8416-A6F0D60B132B}" type="parTrans" cxnId="{6543822C-1232-486A-A0A5-51F5E262F9F8}">
      <dgm:prSet/>
      <dgm:spPr/>
      <dgm:t>
        <a:bodyPr/>
        <a:lstStyle/>
        <a:p>
          <a:endParaRPr lang="de-DE"/>
        </a:p>
      </dgm:t>
    </dgm:pt>
    <dgm:pt modelId="{F6625814-82B0-4DC0-A934-ED244811E63F}" type="sibTrans" cxnId="{6543822C-1232-486A-A0A5-51F5E262F9F8}">
      <dgm:prSet/>
      <dgm:spPr/>
      <dgm:t>
        <a:bodyPr/>
        <a:lstStyle/>
        <a:p>
          <a:endParaRPr lang="de-DE"/>
        </a:p>
      </dgm:t>
    </dgm:pt>
    <dgm:pt modelId="{C8ACCD2C-789F-4A32-89AC-CAC9AB64A060}">
      <dgm:prSet custT="1"/>
      <dgm:spPr/>
      <dgm:t>
        <a:bodyPr/>
        <a:lstStyle/>
        <a:p>
          <a:pPr rtl="0"/>
          <a:r>
            <a:rPr lang="de-DE" sz="2000" dirty="0" smtClean="0">
              <a:latin typeface="Nexa Light" pitchFamily="50" charset="0"/>
            </a:rPr>
            <a:t>Zertifizierungssystem für die Peer-Review</a:t>
          </a:r>
          <a:endParaRPr lang="de-DE" sz="2000" dirty="0">
            <a:latin typeface="Nexa Light" pitchFamily="50" charset="0"/>
          </a:endParaRPr>
        </a:p>
      </dgm:t>
    </dgm:pt>
    <dgm:pt modelId="{287B0347-7F0D-42CD-990E-6846DBD105E1}" type="parTrans" cxnId="{FA34A03E-7781-4A24-B5B2-4EBE194913C5}">
      <dgm:prSet/>
      <dgm:spPr/>
      <dgm:t>
        <a:bodyPr/>
        <a:lstStyle/>
        <a:p>
          <a:endParaRPr lang="de-DE"/>
        </a:p>
      </dgm:t>
    </dgm:pt>
    <dgm:pt modelId="{8E2C146D-EB2F-47CD-822E-8139A52D94EB}" type="sibTrans" cxnId="{FA34A03E-7781-4A24-B5B2-4EBE194913C5}">
      <dgm:prSet/>
      <dgm:spPr/>
      <dgm:t>
        <a:bodyPr/>
        <a:lstStyle/>
        <a:p>
          <a:endParaRPr lang="de-DE"/>
        </a:p>
      </dgm:t>
    </dgm:pt>
    <dgm:pt modelId="{7F5184F1-C824-4B52-8669-ACE2C0DDA2E8}">
      <dgm:prSet custT="1"/>
      <dgm:spPr/>
      <dgm:t>
        <a:bodyPr/>
        <a:lstStyle/>
        <a:p>
          <a:pPr rtl="0"/>
          <a:r>
            <a:rPr lang="de-DE" sz="2000" dirty="0" smtClean="0">
              <a:latin typeface="Nexa Light" pitchFamily="50" charset="0"/>
            </a:rPr>
            <a:t>Vermessung wissenschaftlicher Kommunikation</a:t>
          </a:r>
        </a:p>
        <a:p>
          <a:pPr rtl="0"/>
          <a:endParaRPr lang="de-DE" sz="2000" dirty="0">
            <a:latin typeface="Nexa Light" pitchFamily="50" charset="0"/>
          </a:endParaRPr>
        </a:p>
      </dgm:t>
    </dgm:pt>
    <dgm:pt modelId="{515E7E8A-F50F-4B6F-B111-FE5C77C88B6F}" type="parTrans" cxnId="{F4E41426-E3E8-46A9-BC1C-A0E8439806A5}">
      <dgm:prSet/>
      <dgm:spPr/>
      <dgm:t>
        <a:bodyPr/>
        <a:lstStyle/>
        <a:p>
          <a:endParaRPr lang="de-DE"/>
        </a:p>
      </dgm:t>
    </dgm:pt>
    <dgm:pt modelId="{0C7C2F7B-BFB8-4146-881C-45C235B3A968}" type="sibTrans" cxnId="{F4E41426-E3E8-46A9-BC1C-A0E8439806A5}">
      <dgm:prSet/>
      <dgm:spPr/>
      <dgm:t>
        <a:bodyPr/>
        <a:lstStyle/>
        <a:p>
          <a:endParaRPr lang="de-DE"/>
        </a:p>
      </dgm:t>
    </dgm:pt>
    <dgm:pt modelId="{DC596683-8CC7-4475-867C-B183FE1F7C43}">
      <dgm:prSet custT="1"/>
      <dgm:spPr/>
      <dgm:t>
        <a:bodyPr/>
        <a:lstStyle/>
        <a:p>
          <a:pPr rtl="0"/>
          <a:r>
            <a:rPr lang="de-DE" sz="2000" dirty="0" smtClean="0">
              <a:latin typeface="Nexa Light" pitchFamily="50" charset="0"/>
            </a:rPr>
            <a:t>Annotation von Monographien</a:t>
          </a:r>
          <a:endParaRPr lang="de-DE" sz="2000" dirty="0">
            <a:latin typeface="Nexa Light" pitchFamily="50" charset="0"/>
          </a:endParaRPr>
        </a:p>
      </dgm:t>
    </dgm:pt>
    <dgm:pt modelId="{DA9FD747-F6A6-40CD-8713-B09EF41A3256}" type="parTrans" cxnId="{364D45B9-91BA-4D71-838B-27D76608F9C6}">
      <dgm:prSet/>
      <dgm:spPr/>
      <dgm:t>
        <a:bodyPr/>
        <a:lstStyle/>
        <a:p>
          <a:endParaRPr lang="de-DE"/>
        </a:p>
      </dgm:t>
    </dgm:pt>
    <dgm:pt modelId="{0F05624D-AC3F-416C-A97D-A306312382F0}" type="sibTrans" cxnId="{364D45B9-91BA-4D71-838B-27D76608F9C6}">
      <dgm:prSet/>
      <dgm:spPr/>
      <dgm:t>
        <a:bodyPr/>
        <a:lstStyle/>
        <a:p>
          <a:endParaRPr lang="de-DE"/>
        </a:p>
      </dgm:t>
    </dgm:pt>
    <dgm:pt modelId="{1332FFFC-2B63-486A-A57D-7B1DEA507299}" type="pres">
      <dgm:prSet presAssocID="{FAB53C06-75FC-4AB7-9377-4F155DA86766}" presName="linear" presStyleCnt="0">
        <dgm:presLayoutVars>
          <dgm:animLvl val="lvl"/>
          <dgm:resizeHandles val="exact"/>
        </dgm:presLayoutVars>
      </dgm:prSet>
      <dgm:spPr/>
      <dgm:t>
        <a:bodyPr/>
        <a:lstStyle/>
        <a:p>
          <a:endParaRPr lang="de-DE"/>
        </a:p>
      </dgm:t>
    </dgm:pt>
    <dgm:pt modelId="{689FD946-F0AB-4C22-80B3-F6CF6B876682}" type="pres">
      <dgm:prSet presAssocID="{E6B6FB01-7BE4-47C9-B466-74273AB2DA75}" presName="parentText" presStyleLbl="node1" presStyleIdx="0" presStyleCnt="5" custScaleX="100000" custScaleY="70533">
        <dgm:presLayoutVars>
          <dgm:chMax val="0"/>
          <dgm:bulletEnabled val="1"/>
        </dgm:presLayoutVars>
      </dgm:prSet>
      <dgm:spPr/>
      <dgm:t>
        <a:bodyPr/>
        <a:lstStyle/>
        <a:p>
          <a:endParaRPr lang="de-DE"/>
        </a:p>
      </dgm:t>
    </dgm:pt>
    <dgm:pt modelId="{49553535-5BA8-40B3-A2A0-7164CE80136F}" type="pres">
      <dgm:prSet presAssocID="{7BDB0325-B361-4B26-8D85-CE1CEE55264A}" presName="spacer" presStyleCnt="0"/>
      <dgm:spPr/>
    </dgm:pt>
    <dgm:pt modelId="{12D848C1-8B4E-4AE7-895F-DF97B449871F}" type="pres">
      <dgm:prSet presAssocID="{5644EA73-6FFB-44AD-841A-189BC6524058}" presName="parentText" presStyleLbl="node1" presStyleIdx="1" presStyleCnt="5" custScaleX="100000">
        <dgm:presLayoutVars>
          <dgm:chMax val="0"/>
          <dgm:bulletEnabled val="1"/>
        </dgm:presLayoutVars>
      </dgm:prSet>
      <dgm:spPr/>
      <dgm:t>
        <a:bodyPr/>
        <a:lstStyle/>
        <a:p>
          <a:endParaRPr lang="de-DE"/>
        </a:p>
      </dgm:t>
    </dgm:pt>
    <dgm:pt modelId="{901BA0C5-BE56-42E3-9F4F-6D180004C917}" type="pres">
      <dgm:prSet presAssocID="{F6625814-82B0-4DC0-A934-ED244811E63F}" presName="spacer" presStyleCnt="0"/>
      <dgm:spPr/>
    </dgm:pt>
    <dgm:pt modelId="{A333E8CE-39DC-45C7-8728-AC98712EBD35}" type="pres">
      <dgm:prSet presAssocID="{C8ACCD2C-789F-4A32-89AC-CAC9AB64A060}" presName="parentText" presStyleLbl="node1" presStyleIdx="2" presStyleCnt="5" custScaleX="100000" custLinFactNeighborX="0" custLinFactNeighborY="-29136">
        <dgm:presLayoutVars>
          <dgm:chMax val="0"/>
          <dgm:bulletEnabled val="1"/>
        </dgm:presLayoutVars>
      </dgm:prSet>
      <dgm:spPr/>
      <dgm:t>
        <a:bodyPr/>
        <a:lstStyle/>
        <a:p>
          <a:endParaRPr lang="de-DE"/>
        </a:p>
      </dgm:t>
    </dgm:pt>
    <dgm:pt modelId="{5D88EA82-E195-49F8-A55E-AC9A85E193E5}" type="pres">
      <dgm:prSet presAssocID="{8E2C146D-EB2F-47CD-822E-8139A52D94EB}" presName="spacer" presStyleCnt="0"/>
      <dgm:spPr/>
    </dgm:pt>
    <dgm:pt modelId="{6F126927-0E37-443B-82AD-5279C8B48021}" type="pres">
      <dgm:prSet presAssocID="{DC596683-8CC7-4475-867C-B183FE1F7C43}" presName="parentText" presStyleLbl="node1" presStyleIdx="3" presStyleCnt="5" custScaleX="100000" custLinFactNeighborY="-22295">
        <dgm:presLayoutVars>
          <dgm:chMax val="0"/>
          <dgm:bulletEnabled val="1"/>
        </dgm:presLayoutVars>
      </dgm:prSet>
      <dgm:spPr/>
      <dgm:t>
        <a:bodyPr/>
        <a:lstStyle/>
        <a:p>
          <a:endParaRPr lang="de-DE"/>
        </a:p>
      </dgm:t>
    </dgm:pt>
    <dgm:pt modelId="{6CB69974-AAEC-45E1-AF73-F9B1736E2AFF}" type="pres">
      <dgm:prSet presAssocID="{0F05624D-AC3F-416C-A97D-A306312382F0}" presName="spacer" presStyleCnt="0"/>
      <dgm:spPr/>
    </dgm:pt>
    <dgm:pt modelId="{2EFFD1AE-120D-4A62-BAF3-2C371B1B2E13}" type="pres">
      <dgm:prSet presAssocID="{7F5184F1-C824-4B52-8669-ACE2C0DDA2E8}" presName="parentText" presStyleLbl="node1" presStyleIdx="4" presStyleCnt="5">
        <dgm:presLayoutVars>
          <dgm:chMax val="0"/>
          <dgm:bulletEnabled val="1"/>
        </dgm:presLayoutVars>
      </dgm:prSet>
      <dgm:spPr/>
      <dgm:t>
        <a:bodyPr/>
        <a:lstStyle/>
        <a:p>
          <a:endParaRPr lang="de-DE"/>
        </a:p>
      </dgm:t>
    </dgm:pt>
  </dgm:ptLst>
  <dgm:cxnLst>
    <dgm:cxn modelId="{EC667D91-33A6-475E-955A-565A619D3524}" type="presOf" srcId="{C8ACCD2C-789F-4A32-89AC-CAC9AB64A060}" destId="{A333E8CE-39DC-45C7-8728-AC98712EBD35}" srcOrd="0" destOrd="0" presId="urn:microsoft.com/office/officeart/2005/8/layout/vList2"/>
    <dgm:cxn modelId="{364D45B9-91BA-4D71-838B-27D76608F9C6}" srcId="{FAB53C06-75FC-4AB7-9377-4F155DA86766}" destId="{DC596683-8CC7-4475-867C-B183FE1F7C43}" srcOrd="3" destOrd="0" parTransId="{DA9FD747-F6A6-40CD-8713-B09EF41A3256}" sibTransId="{0F05624D-AC3F-416C-A97D-A306312382F0}"/>
    <dgm:cxn modelId="{AE6C48FE-D17F-4F36-82BB-BA265C0AEB12}" type="presOf" srcId="{DC596683-8CC7-4475-867C-B183FE1F7C43}" destId="{6F126927-0E37-443B-82AD-5279C8B48021}" srcOrd="0" destOrd="0" presId="urn:microsoft.com/office/officeart/2005/8/layout/vList2"/>
    <dgm:cxn modelId="{F5154358-DF8F-4B61-86C2-CCB105345DDC}" type="presOf" srcId="{5644EA73-6FFB-44AD-841A-189BC6524058}" destId="{12D848C1-8B4E-4AE7-895F-DF97B449871F}" srcOrd="0" destOrd="0" presId="urn:microsoft.com/office/officeart/2005/8/layout/vList2"/>
    <dgm:cxn modelId="{FA34A03E-7781-4A24-B5B2-4EBE194913C5}" srcId="{FAB53C06-75FC-4AB7-9377-4F155DA86766}" destId="{C8ACCD2C-789F-4A32-89AC-CAC9AB64A060}" srcOrd="2" destOrd="0" parTransId="{287B0347-7F0D-42CD-990E-6846DBD105E1}" sibTransId="{8E2C146D-EB2F-47CD-822E-8139A52D94EB}"/>
    <dgm:cxn modelId="{6543822C-1232-486A-A0A5-51F5E262F9F8}" srcId="{FAB53C06-75FC-4AB7-9377-4F155DA86766}" destId="{5644EA73-6FFB-44AD-841A-189BC6524058}" srcOrd="1" destOrd="0" parTransId="{B5419B6D-1B43-4A46-8416-A6F0D60B132B}" sibTransId="{F6625814-82B0-4DC0-A934-ED244811E63F}"/>
    <dgm:cxn modelId="{3012EF27-BED4-4A2F-9125-BF9C91A59D8D}" type="presOf" srcId="{7F5184F1-C824-4B52-8669-ACE2C0DDA2E8}" destId="{2EFFD1AE-120D-4A62-BAF3-2C371B1B2E13}" srcOrd="0" destOrd="0" presId="urn:microsoft.com/office/officeart/2005/8/layout/vList2"/>
    <dgm:cxn modelId="{72DD9BEB-F1A7-4B05-A681-13CE0AEB4E27}" type="presOf" srcId="{E6B6FB01-7BE4-47C9-B466-74273AB2DA75}" destId="{689FD946-F0AB-4C22-80B3-F6CF6B876682}" srcOrd="0" destOrd="0" presId="urn:microsoft.com/office/officeart/2005/8/layout/vList2"/>
    <dgm:cxn modelId="{8C83BF10-3DE1-406F-BDC1-DA8F3ED12CD8}" type="presOf" srcId="{FAB53C06-75FC-4AB7-9377-4F155DA86766}" destId="{1332FFFC-2B63-486A-A57D-7B1DEA507299}" srcOrd="0" destOrd="0" presId="urn:microsoft.com/office/officeart/2005/8/layout/vList2"/>
    <dgm:cxn modelId="{F4E41426-E3E8-46A9-BC1C-A0E8439806A5}" srcId="{FAB53C06-75FC-4AB7-9377-4F155DA86766}" destId="{7F5184F1-C824-4B52-8669-ACE2C0DDA2E8}" srcOrd="4" destOrd="0" parTransId="{515E7E8A-F50F-4B6F-B111-FE5C77C88B6F}" sibTransId="{0C7C2F7B-BFB8-4146-881C-45C235B3A968}"/>
    <dgm:cxn modelId="{A176B55D-9DAB-40D8-BDAC-5081F8345F3E}" srcId="{FAB53C06-75FC-4AB7-9377-4F155DA86766}" destId="{E6B6FB01-7BE4-47C9-B466-74273AB2DA75}" srcOrd="0" destOrd="0" parTransId="{4E3F58B6-8D61-4325-A3AF-B7CDA669E41D}" sibTransId="{7BDB0325-B361-4B26-8D85-CE1CEE55264A}"/>
    <dgm:cxn modelId="{C20A2CB0-B9FD-439F-AEF2-86F3C1576A06}" type="presParOf" srcId="{1332FFFC-2B63-486A-A57D-7B1DEA507299}" destId="{689FD946-F0AB-4C22-80B3-F6CF6B876682}" srcOrd="0" destOrd="0" presId="urn:microsoft.com/office/officeart/2005/8/layout/vList2"/>
    <dgm:cxn modelId="{C12DD00C-1F3D-47ED-B3CA-BF620ED931D1}" type="presParOf" srcId="{1332FFFC-2B63-486A-A57D-7B1DEA507299}" destId="{49553535-5BA8-40B3-A2A0-7164CE80136F}" srcOrd="1" destOrd="0" presId="urn:microsoft.com/office/officeart/2005/8/layout/vList2"/>
    <dgm:cxn modelId="{85D274A1-71A1-428E-A057-24F8DC686E67}" type="presParOf" srcId="{1332FFFC-2B63-486A-A57D-7B1DEA507299}" destId="{12D848C1-8B4E-4AE7-895F-DF97B449871F}" srcOrd="2" destOrd="0" presId="urn:microsoft.com/office/officeart/2005/8/layout/vList2"/>
    <dgm:cxn modelId="{5539BA57-AA9A-4A0F-B7C9-9FC757004404}" type="presParOf" srcId="{1332FFFC-2B63-486A-A57D-7B1DEA507299}" destId="{901BA0C5-BE56-42E3-9F4F-6D180004C917}" srcOrd="3" destOrd="0" presId="urn:microsoft.com/office/officeart/2005/8/layout/vList2"/>
    <dgm:cxn modelId="{DF98E97B-8F4A-4DC7-B061-3C965A40C32B}" type="presParOf" srcId="{1332FFFC-2B63-486A-A57D-7B1DEA507299}" destId="{A333E8CE-39DC-45C7-8728-AC98712EBD35}" srcOrd="4" destOrd="0" presId="urn:microsoft.com/office/officeart/2005/8/layout/vList2"/>
    <dgm:cxn modelId="{5F03CAC4-3B60-440F-959E-98E5350020DC}" type="presParOf" srcId="{1332FFFC-2B63-486A-A57D-7B1DEA507299}" destId="{5D88EA82-E195-49F8-A55E-AC9A85E193E5}" srcOrd="5" destOrd="0" presId="urn:microsoft.com/office/officeart/2005/8/layout/vList2"/>
    <dgm:cxn modelId="{7050B906-CEA0-43C3-8389-6275EB909812}" type="presParOf" srcId="{1332FFFC-2B63-486A-A57D-7B1DEA507299}" destId="{6F126927-0E37-443B-82AD-5279C8B48021}" srcOrd="6" destOrd="0" presId="urn:microsoft.com/office/officeart/2005/8/layout/vList2"/>
    <dgm:cxn modelId="{6C9222CD-BF73-40E9-8B48-3E48D8724A3D}" type="presParOf" srcId="{1332FFFC-2B63-486A-A57D-7B1DEA507299}" destId="{6CB69974-AAEC-45E1-AF73-F9B1736E2AFF}" srcOrd="7" destOrd="0" presId="urn:microsoft.com/office/officeart/2005/8/layout/vList2"/>
    <dgm:cxn modelId="{1BBB165E-D586-4676-AF2C-50C48CE2525E}" type="presParOf" srcId="{1332FFFC-2B63-486A-A57D-7B1DEA507299}" destId="{2EFFD1AE-120D-4A62-BAF3-2C371B1B2E1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8C52A4-967C-41B4-82C5-1ED117AA237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de-DE"/>
        </a:p>
      </dgm:t>
    </dgm:pt>
    <dgm:pt modelId="{896F0158-8DD6-4886-AC7A-E52FDA9BA9EF}">
      <dgm:prSet custT="1"/>
      <dgm:spPr/>
      <dgm:t>
        <a:bodyPr/>
        <a:lstStyle/>
        <a:p>
          <a:pPr rtl="0"/>
          <a:r>
            <a:rPr lang="de-DE" sz="2000" dirty="0" smtClean="0"/>
            <a:t>Autoren </a:t>
          </a:r>
          <a:endParaRPr lang="de-DE" sz="2000" dirty="0"/>
        </a:p>
      </dgm:t>
    </dgm:pt>
    <dgm:pt modelId="{E0D46F8F-BB45-4323-AFBD-9C26FC01991E}" type="parTrans" cxnId="{8E3B83FD-72EF-4F94-8E5F-08BFDAFBA8AD}">
      <dgm:prSet/>
      <dgm:spPr/>
      <dgm:t>
        <a:bodyPr/>
        <a:lstStyle/>
        <a:p>
          <a:endParaRPr lang="de-DE"/>
        </a:p>
      </dgm:t>
    </dgm:pt>
    <dgm:pt modelId="{2D362471-1738-4AD5-BCD8-3D3D7147FC41}" type="sibTrans" cxnId="{8E3B83FD-72EF-4F94-8E5F-08BFDAFBA8AD}">
      <dgm:prSet/>
      <dgm:spPr/>
      <dgm:t>
        <a:bodyPr/>
        <a:lstStyle/>
        <a:p>
          <a:endParaRPr lang="de-DE"/>
        </a:p>
      </dgm:t>
    </dgm:pt>
    <dgm:pt modelId="{7D13D4E8-B8D6-4035-9F43-3EFD2C7AB63A}">
      <dgm:prSet custT="1"/>
      <dgm:spPr/>
      <dgm:t>
        <a:bodyPr/>
        <a:lstStyle/>
        <a:p>
          <a:pPr rtl="0"/>
          <a:r>
            <a:rPr lang="de-DE" sz="2000" dirty="0" smtClean="0"/>
            <a:t>Werke</a:t>
          </a:r>
          <a:endParaRPr lang="de-DE" sz="2000" dirty="0"/>
        </a:p>
      </dgm:t>
    </dgm:pt>
    <dgm:pt modelId="{F8533F98-B877-42D7-9BD4-84B67494C01E}" type="parTrans" cxnId="{C70186BE-3365-4D31-8822-5A245C984E30}">
      <dgm:prSet/>
      <dgm:spPr/>
      <dgm:t>
        <a:bodyPr/>
        <a:lstStyle/>
        <a:p>
          <a:endParaRPr lang="de-DE"/>
        </a:p>
      </dgm:t>
    </dgm:pt>
    <dgm:pt modelId="{B6DFDAFE-915A-424D-AE5D-BEA0E993100D}" type="sibTrans" cxnId="{C70186BE-3365-4D31-8822-5A245C984E30}">
      <dgm:prSet/>
      <dgm:spPr/>
      <dgm:t>
        <a:bodyPr/>
        <a:lstStyle/>
        <a:p>
          <a:endParaRPr lang="de-DE"/>
        </a:p>
      </dgm:t>
    </dgm:pt>
    <dgm:pt modelId="{55CC6D12-575C-4DAE-A515-D96779AA0163}">
      <dgm:prSet custT="1"/>
      <dgm:spPr/>
      <dgm:t>
        <a:bodyPr/>
        <a:lstStyle/>
        <a:p>
          <a:pPr rtl="0"/>
          <a:r>
            <a:rPr lang="de-DE" sz="2000" dirty="0" smtClean="0"/>
            <a:t>Förderinstitution</a:t>
          </a:r>
          <a:endParaRPr lang="de-DE" sz="2000" dirty="0"/>
        </a:p>
      </dgm:t>
    </dgm:pt>
    <dgm:pt modelId="{61C1B9EB-C81A-4895-B102-53CA8C0D74DF}" type="parTrans" cxnId="{7B06EA17-440E-48D3-95A8-62D62885CE02}">
      <dgm:prSet/>
      <dgm:spPr/>
      <dgm:t>
        <a:bodyPr/>
        <a:lstStyle/>
        <a:p>
          <a:endParaRPr lang="de-DE"/>
        </a:p>
      </dgm:t>
    </dgm:pt>
    <dgm:pt modelId="{163DA641-DE35-47C7-B016-78282EED2574}" type="sibTrans" cxnId="{7B06EA17-440E-48D3-95A8-62D62885CE02}">
      <dgm:prSet/>
      <dgm:spPr/>
      <dgm:t>
        <a:bodyPr/>
        <a:lstStyle/>
        <a:p>
          <a:endParaRPr lang="de-DE"/>
        </a:p>
      </dgm:t>
    </dgm:pt>
    <dgm:pt modelId="{4F328A70-2BDA-46BC-BD05-5F91FB4A72ED}" type="pres">
      <dgm:prSet presAssocID="{E18C52A4-967C-41B4-82C5-1ED117AA237D}" presName="Name0" presStyleCnt="0">
        <dgm:presLayoutVars>
          <dgm:dir/>
          <dgm:resizeHandles val="exact"/>
        </dgm:presLayoutVars>
      </dgm:prSet>
      <dgm:spPr/>
      <dgm:t>
        <a:bodyPr/>
        <a:lstStyle/>
        <a:p>
          <a:endParaRPr lang="de-DE"/>
        </a:p>
      </dgm:t>
    </dgm:pt>
    <dgm:pt modelId="{38EA76E9-D281-4F7F-A09C-F19CFF982D9E}" type="pres">
      <dgm:prSet presAssocID="{E18C52A4-967C-41B4-82C5-1ED117AA237D}" presName="bkgdShp" presStyleLbl="alignAccFollowNode1" presStyleIdx="0" presStyleCnt="1" custScaleY="82645"/>
      <dgm:spPr/>
    </dgm:pt>
    <dgm:pt modelId="{502F8A79-34E0-40B1-B40B-ADE9725D2594}" type="pres">
      <dgm:prSet presAssocID="{E18C52A4-967C-41B4-82C5-1ED117AA237D}" presName="linComp" presStyleCnt="0"/>
      <dgm:spPr/>
    </dgm:pt>
    <dgm:pt modelId="{34E92B31-41E8-4C87-89E9-2CCFB493C24D}" type="pres">
      <dgm:prSet presAssocID="{896F0158-8DD6-4886-AC7A-E52FDA9BA9EF}" presName="compNode" presStyleCnt="0"/>
      <dgm:spPr/>
    </dgm:pt>
    <dgm:pt modelId="{6B3D26E2-AC6D-4D46-9CBF-60D7B6573D23}" type="pres">
      <dgm:prSet presAssocID="{896F0158-8DD6-4886-AC7A-E52FDA9BA9EF}" presName="node" presStyleLbl="node1" presStyleIdx="0" presStyleCnt="3" custScaleY="101192">
        <dgm:presLayoutVars>
          <dgm:bulletEnabled val="1"/>
        </dgm:presLayoutVars>
      </dgm:prSet>
      <dgm:spPr/>
      <dgm:t>
        <a:bodyPr/>
        <a:lstStyle/>
        <a:p>
          <a:endParaRPr lang="de-DE"/>
        </a:p>
      </dgm:t>
    </dgm:pt>
    <dgm:pt modelId="{9E6DC1B7-850E-46D3-8F38-B8577E708F69}" type="pres">
      <dgm:prSet presAssocID="{896F0158-8DD6-4886-AC7A-E52FDA9BA9EF}" presName="invisiNode" presStyleLbl="node1" presStyleIdx="0" presStyleCnt="3"/>
      <dgm:spPr/>
    </dgm:pt>
    <dgm:pt modelId="{7496B63B-E072-4769-BD69-A765ADE2947C}" type="pres">
      <dgm:prSet presAssocID="{896F0158-8DD6-4886-AC7A-E52FDA9BA9EF}" presName="imagNode" presStyleLbl="fgImgPlace1" presStyleIdx="0" presStyleCnt="3" custScaleY="78241"/>
      <dgm:spPr>
        <a:blipFill rotWithShape="1">
          <a:blip xmlns:r="http://schemas.openxmlformats.org/officeDocument/2006/relationships" r:embed="rId1"/>
          <a:stretch>
            <a:fillRect/>
          </a:stretch>
        </a:blipFill>
      </dgm:spPr>
      <dgm:t>
        <a:bodyPr/>
        <a:lstStyle/>
        <a:p>
          <a:endParaRPr lang="de-DE"/>
        </a:p>
      </dgm:t>
    </dgm:pt>
    <dgm:pt modelId="{58BA8B62-3CCB-43B7-B7ED-64BE3B1BBCA8}" type="pres">
      <dgm:prSet presAssocID="{2D362471-1738-4AD5-BCD8-3D3D7147FC41}" presName="sibTrans" presStyleLbl="sibTrans2D1" presStyleIdx="0" presStyleCnt="0"/>
      <dgm:spPr/>
      <dgm:t>
        <a:bodyPr/>
        <a:lstStyle/>
        <a:p>
          <a:endParaRPr lang="de-DE"/>
        </a:p>
      </dgm:t>
    </dgm:pt>
    <dgm:pt modelId="{E9A0770E-6215-4178-9132-2BB1E8D3047C}" type="pres">
      <dgm:prSet presAssocID="{7D13D4E8-B8D6-4035-9F43-3EFD2C7AB63A}" presName="compNode" presStyleCnt="0"/>
      <dgm:spPr/>
    </dgm:pt>
    <dgm:pt modelId="{6551F1E6-8356-4414-963C-BC71973DD75D}" type="pres">
      <dgm:prSet presAssocID="{7D13D4E8-B8D6-4035-9F43-3EFD2C7AB63A}" presName="node" presStyleLbl="node1" presStyleIdx="1" presStyleCnt="3">
        <dgm:presLayoutVars>
          <dgm:bulletEnabled val="1"/>
        </dgm:presLayoutVars>
      </dgm:prSet>
      <dgm:spPr/>
      <dgm:t>
        <a:bodyPr/>
        <a:lstStyle/>
        <a:p>
          <a:endParaRPr lang="de-DE"/>
        </a:p>
      </dgm:t>
    </dgm:pt>
    <dgm:pt modelId="{8B64E997-1D63-4378-ACFC-B752542B6D10}" type="pres">
      <dgm:prSet presAssocID="{7D13D4E8-B8D6-4035-9F43-3EFD2C7AB63A}" presName="invisiNode" presStyleLbl="node1" presStyleIdx="1" presStyleCnt="3"/>
      <dgm:spPr/>
    </dgm:pt>
    <dgm:pt modelId="{D908845B-1CDB-42C7-A606-CF66FD0A1F21}" type="pres">
      <dgm:prSet presAssocID="{7D13D4E8-B8D6-4035-9F43-3EFD2C7AB63A}" presName="imagNode" presStyleLbl="fgImgPlace1" presStyleIdx="1" presStyleCnt="3" custScaleX="77078" custScaleY="77078"/>
      <dgm:spPr>
        <a:blipFill rotWithShape="1">
          <a:blip xmlns:r="http://schemas.openxmlformats.org/officeDocument/2006/relationships" r:embed="rId2"/>
          <a:stretch>
            <a:fillRect/>
          </a:stretch>
        </a:blipFill>
      </dgm:spPr>
      <dgm:t>
        <a:bodyPr/>
        <a:lstStyle/>
        <a:p>
          <a:endParaRPr lang="en-GB"/>
        </a:p>
      </dgm:t>
    </dgm:pt>
    <dgm:pt modelId="{C2A602EE-A8F9-4099-8823-981289D329DF}" type="pres">
      <dgm:prSet presAssocID="{B6DFDAFE-915A-424D-AE5D-BEA0E993100D}" presName="sibTrans" presStyleLbl="sibTrans2D1" presStyleIdx="0" presStyleCnt="0"/>
      <dgm:spPr/>
      <dgm:t>
        <a:bodyPr/>
        <a:lstStyle/>
        <a:p>
          <a:endParaRPr lang="de-DE"/>
        </a:p>
      </dgm:t>
    </dgm:pt>
    <dgm:pt modelId="{32CC4F9E-60BF-4202-AEF6-6908404DDE78}" type="pres">
      <dgm:prSet presAssocID="{55CC6D12-575C-4DAE-A515-D96779AA0163}" presName="compNode" presStyleCnt="0"/>
      <dgm:spPr/>
    </dgm:pt>
    <dgm:pt modelId="{56306D31-A726-46F7-B2FC-D833586C66A4}" type="pres">
      <dgm:prSet presAssocID="{55CC6D12-575C-4DAE-A515-D96779AA0163}" presName="node" presStyleLbl="node1" presStyleIdx="2" presStyleCnt="3">
        <dgm:presLayoutVars>
          <dgm:bulletEnabled val="1"/>
        </dgm:presLayoutVars>
      </dgm:prSet>
      <dgm:spPr/>
      <dgm:t>
        <a:bodyPr/>
        <a:lstStyle/>
        <a:p>
          <a:endParaRPr lang="de-DE"/>
        </a:p>
      </dgm:t>
    </dgm:pt>
    <dgm:pt modelId="{8502D654-2F37-4C61-B783-BF2984C4AAF9}" type="pres">
      <dgm:prSet presAssocID="{55CC6D12-575C-4DAE-A515-D96779AA0163}" presName="invisiNode" presStyleLbl="node1" presStyleIdx="2" presStyleCnt="3"/>
      <dgm:spPr/>
    </dgm:pt>
    <dgm:pt modelId="{E7001528-C9D5-4B56-A2A8-1408C941923A}" type="pres">
      <dgm:prSet presAssocID="{55CC6D12-575C-4DAE-A515-D96779AA0163}" presName="imagNode" presStyleLbl="fgImgPlace1" presStyleIdx="2" presStyleCnt="3" custScaleY="87183"/>
      <dgm:spPr>
        <a:blipFill rotWithShape="1">
          <a:blip xmlns:r="http://schemas.openxmlformats.org/officeDocument/2006/relationships" r:embed="rId3"/>
          <a:stretch>
            <a:fillRect/>
          </a:stretch>
        </a:blipFill>
      </dgm:spPr>
      <dgm:t>
        <a:bodyPr/>
        <a:lstStyle/>
        <a:p>
          <a:endParaRPr lang="de-DE"/>
        </a:p>
      </dgm:t>
    </dgm:pt>
  </dgm:ptLst>
  <dgm:cxnLst>
    <dgm:cxn modelId="{6E70F93C-0049-4B46-88CE-62B6CE4AA29D}" type="presOf" srcId="{896F0158-8DD6-4886-AC7A-E52FDA9BA9EF}" destId="{6B3D26E2-AC6D-4D46-9CBF-60D7B6573D23}" srcOrd="0" destOrd="0" presId="urn:microsoft.com/office/officeart/2005/8/layout/pList2"/>
    <dgm:cxn modelId="{7B06EA17-440E-48D3-95A8-62D62885CE02}" srcId="{E18C52A4-967C-41B4-82C5-1ED117AA237D}" destId="{55CC6D12-575C-4DAE-A515-D96779AA0163}" srcOrd="2" destOrd="0" parTransId="{61C1B9EB-C81A-4895-B102-53CA8C0D74DF}" sibTransId="{163DA641-DE35-47C7-B016-78282EED2574}"/>
    <dgm:cxn modelId="{C70186BE-3365-4D31-8822-5A245C984E30}" srcId="{E18C52A4-967C-41B4-82C5-1ED117AA237D}" destId="{7D13D4E8-B8D6-4035-9F43-3EFD2C7AB63A}" srcOrd="1" destOrd="0" parTransId="{F8533F98-B877-42D7-9BD4-84B67494C01E}" sibTransId="{B6DFDAFE-915A-424D-AE5D-BEA0E993100D}"/>
    <dgm:cxn modelId="{8AC2B454-E338-48FA-8151-C18AD0CEF9DD}" type="presOf" srcId="{55CC6D12-575C-4DAE-A515-D96779AA0163}" destId="{56306D31-A726-46F7-B2FC-D833586C66A4}" srcOrd="0" destOrd="0" presId="urn:microsoft.com/office/officeart/2005/8/layout/pList2"/>
    <dgm:cxn modelId="{0F17C075-A10B-4E4F-AEEB-3225EFE242BF}" type="presOf" srcId="{B6DFDAFE-915A-424D-AE5D-BEA0E993100D}" destId="{C2A602EE-A8F9-4099-8823-981289D329DF}" srcOrd="0" destOrd="0" presId="urn:microsoft.com/office/officeart/2005/8/layout/pList2"/>
    <dgm:cxn modelId="{20C806D2-40BF-42FE-863E-5B59941B29F4}" type="presOf" srcId="{7D13D4E8-B8D6-4035-9F43-3EFD2C7AB63A}" destId="{6551F1E6-8356-4414-963C-BC71973DD75D}" srcOrd="0" destOrd="0" presId="urn:microsoft.com/office/officeart/2005/8/layout/pList2"/>
    <dgm:cxn modelId="{8E3B83FD-72EF-4F94-8E5F-08BFDAFBA8AD}" srcId="{E18C52A4-967C-41B4-82C5-1ED117AA237D}" destId="{896F0158-8DD6-4886-AC7A-E52FDA9BA9EF}" srcOrd="0" destOrd="0" parTransId="{E0D46F8F-BB45-4323-AFBD-9C26FC01991E}" sibTransId="{2D362471-1738-4AD5-BCD8-3D3D7147FC41}"/>
    <dgm:cxn modelId="{3F530D51-435F-4ABE-A323-92DBDF7DBFF0}" type="presOf" srcId="{2D362471-1738-4AD5-BCD8-3D3D7147FC41}" destId="{58BA8B62-3CCB-43B7-B7ED-64BE3B1BBCA8}" srcOrd="0" destOrd="0" presId="urn:microsoft.com/office/officeart/2005/8/layout/pList2"/>
    <dgm:cxn modelId="{8DB3391B-CBB7-414A-A190-F3C274157D15}" type="presOf" srcId="{E18C52A4-967C-41B4-82C5-1ED117AA237D}" destId="{4F328A70-2BDA-46BC-BD05-5F91FB4A72ED}" srcOrd="0" destOrd="0" presId="urn:microsoft.com/office/officeart/2005/8/layout/pList2"/>
    <dgm:cxn modelId="{BC29663B-CA89-4D3A-A48A-49CFDC9B4E67}" type="presParOf" srcId="{4F328A70-2BDA-46BC-BD05-5F91FB4A72ED}" destId="{38EA76E9-D281-4F7F-A09C-F19CFF982D9E}" srcOrd="0" destOrd="0" presId="urn:microsoft.com/office/officeart/2005/8/layout/pList2"/>
    <dgm:cxn modelId="{9C8BB403-8F5C-4357-83B5-7E30647E60C7}" type="presParOf" srcId="{4F328A70-2BDA-46BC-BD05-5F91FB4A72ED}" destId="{502F8A79-34E0-40B1-B40B-ADE9725D2594}" srcOrd="1" destOrd="0" presId="urn:microsoft.com/office/officeart/2005/8/layout/pList2"/>
    <dgm:cxn modelId="{1EF1A63C-406B-415F-AB05-5569BAA937EA}" type="presParOf" srcId="{502F8A79-34E0-40B1-B40B-ADE9725D2594}" destId="{34E92B31-41E8-4C87-89E9-2CCFB493C24D}" srcOrd="0" destOrd="0" presId="urn:microsoft.com/office/officeart/2005/8/layout/pList2"/>
    <dgm:cxn modelId="{034AEF4F-B0D7-44CA-A8E1-A88E7217D545}" type="presParOf" srcId="{34E92B31-41E8-4C87-89E9-2CCFB493C24D}" destId="{6B3D26E2-AC6D-4D46-9CBF-60D7B6573D23}" srcOrd="0" destOrd="0" presId="urn:microsoft.com/office/officeart/2005/8/layout/pList2"/>
    <dgm:cxn modelId="{3D8BFAB6-76A1-4B5A-9C5B-A7242ED71B65}" type="presParOf" srcId="{34E92B31-41E8-4C87-89E9-2CCFB493C24D}" destId="{9E6DC1B7-850E-46D3-8F38-B8577E708F69}" srcOrd="1" destOrd="0" presId="urn:microsoft.com/office/officeart/2005/8/layout/pList2"/>
    <dgm:cxn modelId="{910E6365-7813-4534-A6E3-4A826F882C7C}" type="presParOf" srcId="{34E92B31-41E8-4C87-89E9-2CCFB493C24D}" destId="{7496B63B-E072-4769-BD69-A765ADE2947C}" srcOrd="2" destOrd="0" presId="urn:microsoft.com/office/officeart/2005/8/layout/pList2"/>
    <dgm:cxn modelId="{6C8517A7-8B36-4A76-BA0A-4EBED2D3B582}" type="presParOf" srcId="{502F8A79-34E0-40B1-B40B-ADE9725D2594}" destId="{58BA8B62-3CCB-43B7-B7ED-64BE3B1BBCA8}" srcOrd="1" destOrd="0" presId="urn:microsoft.com/office/officeart/2005/8/layout/pList2"/>
    <dgm:cxn modelId="{B665AA59-4085-4EEF-A4FB-85A37B0EECFA}" type="presParOf" srcId="{502F8A79-34E0-40B1-B40B-ADE9725D2594}" destId="{E9A0770E-6215-4178-9132-2BB1E8D3047C}" srcOrd="2" destOrd="0" presId="urn:microsoft.com/office/officeart/2005/8/layout/pList2"/>
    <dgm:cxn modelId="{182E9F16-F237-441E-8DC3-55288C0B8F1D}" type="presParOf" srcId="{E9A0770E-6215-4178-9132-2BB1E8D3047C}" destId="{6551F1E6-8356-4414-963C-BC71973DD75D}" srcOrd="0" destOrd="0" presId="urn:microsoft.com/office/officeart/2005/8/layout/pList2"/>
    <dgm:cxn modelId="{0E383A99-F269-420A-A1E7-3BD83D60771D}" type="presParOf" srcId="{E9A0770E-6215-4178-9132-2BB1E8D3047C}" destId="{8B64E997-1D63-4378-ACFC-B752542B6D10}" srcOrd="1" destOrd="0" presId="urn:microsoft.com/office/officeart/2005/8/layout/pList2"/>
    <dgm:cxn modelId="{9581E10E-B56F-42E1-891E-9CC48A7EA06E}" type="presParOf" srcId="{E9A0770E-6215-4178-9132-2BB1E8D3047C}" destId="{D908845B-1CDB-42C7-A606-CF66FD0A1F21}" srcOrd="2" destOrd="0" presId="urn:microsoft.com/office/officeart/2005/8/layout/pList2"/>
    <dgm:cxn modelId="{9E334EBB-F4FD-48B7-B904-DDA5BFA06781}" type="presParOf" srcId="{502F8A79-34E0-40B1-B40B-ADE9725D2594}" destId="{C2A602EE-A8F9-4099-8823-981289D329DF}" srcOrd="3" destOrd="0" presId="urn:microsoft.com/office/officeart/2005/8/layout/pList2"/>
    <dgm:cxn modelId="{59506558-2A19-4574-9506-A0E167289442}" type="presParOf" srcId="{502F8A79-34E0-40B1-B40B-ADE9725D2594}" destId="{32CC4F9E-60BF-4202-AEF6-6908404DDE78}" srcOrd="4" destOrd="0" presId="urn:microsoft.com/office/officeart/2005/8/layout/pList2"/>
    <dgm:cxn modelId="{9C21A949-85E1-4E39-A143-4A200332C6EA}" type="presParOf" srcId="{32CC4F9E-60BF-4202-AEF6-6908404DDE78}" destId="{56306D31-A726-46F7-B2FC-D833586C66A4}" srcOrd="0" destOrd="0" presId="urn:microsoft.com/office/officeart/2005/8/layout/pList2"/>
    <dgm:cxn modelId="{078ED382-4ADE-4F7B-80D8-07D06A647A81}" type="presParOf" srcId="{32CC4F9E-60BF-4202-AEF6-6908404DDE78}" destId="{8502D654-2F37-4C61-B783-BF2984C4AAF9}" srcOrd="1" destOrd="0" presId="urn:microsoft.com/office/officeart/2005/8/layout/pList2"/>
    <dgm:cxn modelId="{97B71703-40FA-4AA5-9740-9A1E775E6827}" type="presParOf" srcId="{32CC4F9E-60BF-4202-AEF6-6908404DDE78}" destId="{E7001528-C9D5-4B56-A2A8-1408C941923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F66F53-CD56-4891-B1A3-A247D92ADF6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de-DE"/>
        </a:p>
      </dgm:t>
    </dgm:pt>
    <dgm:pt modelId="{159AC429-1F4B-4C3B-9F62-63613BD2AD59}">
      <dgm:prSet/>
      <dgm:spPr/>
      <dgm:t>
        <a:bodyPr/>
        <a:lstStyle/>
        <a:p>
          <a:pPr rtl="0"/>
          <a:r>
            <a:rPr lang="en-US" dirty="0" smtClean="0"/>
            <a:t>hypothes.is web annotation service </a:t>
          </a:r>
          <a:r>
            <a:rPr lang="en-US" dirty="0" err="1" smtClean="0"/>
            <a:t>für</a:t>
          </a:r>
          <a:r>
            <a:rPr lang="en-US" dirty="0" smtClean="0"/>
            <a:t> </a:t>
          </a:r>
          <a:r>
            <a:rPr lang="en-US" dirty="0" err="1" smtClean="0"/>
            <a:t>alle</a:t>
          </a:r>
          <a:r>
            <a:rPr lang="en-US" dirty="0" smtClean="0"/>
            <a:t> die </a:t>
          </a:r>
          <a:r>
            <a:rPr lang="en-US" dirty="0" err="1" smtClean="0"/>
            <a:t>Plattformen</a:t>
          </a:r>
          <a:r>
            <a:rPr lang="en-US" dirty="0" smtClean="0"/>
            <a:t>.</a:t>
          </a:r>
          <a:endParaRPr lang="de-DE" dirty="0"/>
        </a:p>
      </dgm:t>
    </dgm:pt>
    <dgm:pt modelId="{DA71E8E8-BE4D-48DB-B2E7-FF576F3738F2}" type="parTrans" cxnId="{AAB98B99-8CC2-4845-A73C-C92E8F9A7AEB}">
      <dgm:prSet/>
      <dgm:spPr/>
      <dgm:t>
        <a:bodyPr/>
        <a:lstStyle/>
        <a:p>
          <a:endParaRPr lang="de-DE"/>
        </a:p>
      </dgm:t>
    </dgm:pt>
    <dgm:pt modelId="{7C500FEA-F8DB-4B5F-9501-02C88F7D9139}" type="sibTrans" cxnId="{AAB98B99-8CC2-4845-A73C-C92E8F9A7AEB}">
      <dgm:prSet/>
      <dgm:spPr/>
      <dgm:t>
        <a:bodyPr/>
        <a:lstStyle/>
        <a:p>
          <a:endParaRPr lang="de-DE"/>
        </a:p>
      </dgm:t>
    </dgm:pt>
    <dgm:pt modelId="{9F2F5BF1-1FED-4904-98BC-8E978836939B}">
      <dgm:prSet/>
      <dgm:spPr/>
      <dgm:t>
        <a:bodyPr/>
        <a:lstStyle/>
        <a:p>
          <a:pPr rtl="0"/>
          <a:r>
            <a:rPr lang="en-US" dirty="0" smtClean="0"/>
            <a:t>Metrics von den </a:t>
          </a:r>
          <a:r>
            <a:rPr lang="en-US" dirty="0" err="1" smtClean="0"/>
            <a:t>Annotationen</a:t>
          </a:r>
          <a:r>
            <a:rPr lang="en-US" dirty="0" smtClean="0"/>
            <a:t> </a:t>
          </a:r>
          <a:r>
            <a:rPr lang="en-US" dirty="0" err="1" smtClean="0"/>
            <a:t>für</a:t>
          </a:r>
          <a:r>
            <a:rPr lang="en-US" dirty="0" smtClean="0"/>
            <a:t> </a:t>
          </a:r>
          <a:r>
            <a:rPr lang="en-US" dirty="0" err="1" smtClean="0"/>
            <a:t>jede</a:t>
          </a:r>
          <a:r>
            <a:rPr lang="en-US" dirty="0" smtClean="0"/>
            <a:t> </a:t>
          </a:r>
          <a:r>
            <a:rPr lang="en-US" dirty="0" err="1" smtClean="0"/>
            <a:t>Monographie</a:t>
          </a:r>
          <a:endParaRPr lang="de-DE" dirty="0"/>
        </a:p>
      </dgm:t>
    </dgm:pt>
    <dgm:pt modelId="{166D1FA9-125C-49C3-BE15-2083E8A8DEFB}" type="parTrans" cxnId="{D481FCAF-4F19-4268-8ED0-1CA72162CD8F}">
      <dgm:prSet/>
      <dgm:spPr/>
      <dgm:t>
        <a:bodyPr/>
        <a:lstStyle/>
        <a:p>
          <a:endParaRPr lang="de-DE"/>
        </a:p>
      </dgm:t>
    </dgm:pt>
    <dgm:pt modelId="{58D058B5-1F86-4939-BE28-3CE4F3CD6F3C}" type="sibTrans" cxnId="{D481FCAF-4F19-4268-8ED0-1CA72162CD8F}">
      <dgm:prSet/>
      <dgm:spPr/>
      <dgm:t>
        <a:bodyPr/>
        <a:lstStyle/>
        <a:p>
          <a:endParaRPr lang="de-DE"/>
        </a:p>
      </dgm:t>
    </dgm:pt>
    <dgm:pt modelId="{0C823710-201F-4496-A989-1AB19605C872}" type="pres">
      <dgm:prSet presAssocID="{9EF66F53-CD56-4891-B1A3-A247D92ADF6D}" presName="Name0" presStyleCnt="0">
        <dgm:presLayoutVars>
          <dgm:chMax val="7"/>
          <dgm:dir/>
          <dgm:animLvl val="lvl"/>
          <dgm:resizeHandles val="exact"/>
        </dgm:presLayoutVars>
      </dgm:prSet>
      <dgm:spPr/>
      <dgm:t>
        <a:bodyPr/>
        <a:lstStyle/>
        <a:p>
          <a:endParaRPr lang="de-DE"/>
        </a:p>
      </dgm:t>
    </dgm:pt>
    <dgm:pt modelId="{E0624D40-A383-4F23-8753-E237F812B86D}" type="pres">
      <dgm:prSet presAssocID="{159AC429-1F4B-4C3B-9F62-63613BD2AD59}" presName="circle1" presStyleLbl="node1" presStyleIdx="0" presStyleCnt="2"/>
      <dgm:spPr/>
    </dgm:pt>
    <dgm:pt modelId="{B2ED132E-7462-43A0-90FC-B6C8906CBE66}" type="pres">
      <dgm:prSet presAssocID="{159AC429-1F4B-4C3B-9F62-63613BD2AD59}" presName="space" presStyleCnt="0"/>
      <dgm:spPr/>
    </dgm:pt>
    <dgm:pt modelId="{978CA7EF-F972-45B2-9F30-A10C3D4B6857}" type="pres">
      <dgm:prSet presAssocID="{159AC429-1F4B-4C3B-9F62-63613BD2AD59}" presName="rect1" presStyleLbl="alignAcc1" presStyleIdx="0" presStyleCnt="2"/>
      <dgm:spPr/>
      <dgm:t>
        <a:bodyPr/>
        <a:lstStyle/>
        <a:p>
          <a:endParaRPr lang="de-DE"/>
        </a:p>
      </dgm:t>
    </dgm:pt>
    <dgm:pt modelId="{423B9EB3-15E1-4668-B5F5-5BBECE2655F9}" type="pres">
      <dgm:prSet presAssocID="{9F2F5BF1-1FED-4904-98BC-8E978836939B}" presName="vertSpace2" presStyleLbl="node1" presStyleIdx="0" presStyleCnt="2"/>
      <dgm:spPr/>
    </dgm:pt>
    <dgm:pt modelId="{D086B4F5-4959-4486-A427-074D69D3D238}" type="pres">
      <dgm:prSet presAssocID="{9F2F5BF1-1FED-4904-98BC-8E978836939B}" presName="circle2" presStyleLbl="node1" presStyleIdx="1" presStyleCnt="2"/>
      <dgm:spPr/>
    </dgm:pt>
    <dgm:pt modelId="{225462F4-D7C6-41F4-AB43-8BBBE83730EB}" type="pres">
      <dgm:prSet presAssocID="{9F2F5BF1-1FED-4904-98BC-8E978836939B}" presName="rect2" presStyleLbl="alignAcc1" presStyleIdx="1" presStyleCnt="2"/>
      <dgm:spPr/>
      <dgm:t>
        <a:bodyPr/>
        <a:lstStyle/>
        <a:p>
          <a:endParaRPr lang="de-DE"/>
        </a:p>
      </dgm:t>
    </dgm:pt>
    <dgm:pt modelId="{DB82BF1A-826A-4374-A290-46D544D0FBD3}" type="pres">
      <dgm:prSet presAssocID="{159AC429-1F4B-4C3B-9F62-63613BD2AD59}" presName="rect1ParTxNoCh" presStyleLbl="alignAcc1" presStyleIdx="1" presStyleCnt="2">
        <dgm:presLayoutVars>
          <dgm:chMax val="1"/>
          <dgm:bulletEnabled val="1"/>
        </dgm:presLayoutVars>
      </dgm:prSet>
      <dgm:spPr/>
      <dgm:t>
        <a:bodyPr/>
        <a:lstStyle/>
        <a:p>
          <a:endParaRPr lang="de-DE"/>
        </a:p>
      </dgm:t>
    </dgm:pt>
    <dgm:pt modelId="{A1017ADD-6149-45BD-8DDD-EAF5D845A30D}" type="pres">
      <dgm:prSet presAssocID="{9F2F5BF1-1FED-4904-98BC-8E978836939B}" presName="rect2ParTxNoCh" presStyleLbl="alignAcc1" presStyleIdx="1" presStyleCnt="2">
        <dgm:presLayoutVars>
          <dgm:chMax val="1"/>
          <dgm:bulletEnabled val="1"/>
        </dgm:presLayoutVars>
      </dgm:prSet>
      <dgm:spPr/>
      <dgm:t>
        <a:bodyPr/>
        <a:lstStyle/>
        <a:p>
          <a:endParaRPr lang="de-DE"/>
        </a:p>
      </dgm:t>
    </dgm:pt>
  </dgm:ptLst>
  <dgm:cxnLst>
    <dgm:cxn modelId="{D481FCAF-4F19-4268-8ED0-1CA72162CD8F}" srcId="{9EF66F53-CD56-4891-B1A3-A247D92ADF6D}" destId="{9F2F5BF1-1FED-4904-98BC-8E978836939B}" srcOrd="1" destOrd="0" parTransId="{166D1FA9-125C-49C3-BE15-2083E8A8DEFB}" sibTransId="{58D058B5-1F86-4939-BE28-3CE4F3CD6F3C}"/>
    <dgm:cxn modelId="{AAB98B99-8CC2-4845-A73C-C92E8F9A7AEB}" srcId="{9EF66F53-CD56-4891-B1A3-A247D92ADF6D}" destId="{159AC429-1F4B-4C3B-9F62-63613BD2AD59}" srcOrd="0" destOrd="0" parTransId="{DA71E8E8-BE4D-48DB-B2E7-FF576F3738F2}" sibTransId="{7C500FEA-F8DB-4B5F-9501-02C88F7D9139}"/>
    <dgm:cxn modelId="{EC5F3FD2-5735-47BC-86B3-09E916AA5B90}" type="presOf" srcId="{9F2F5BF1-1FED-4904-98BC-8E978836939B}" destId="{225462F4-D7C6-41F4-AB43-8BBBE83730EB}" srcOrd="0" destOrd="0" presId="urn:microsoft.com/office/officeart/2005/8/layout/target3"/>
    <dgm:cxn modelId="{8C05D26B-BEB8-4CF6-989B-9F78DBBB9E83}" type="presOf" srcId="{9EF66F53-CD56-4891-B1A3-A247D92ADF6D}" destId="{0C823710-201F-4496-A989-1AB19605C872}" srcOrd="0" destOrd="0" presId="urn:microsoft.com/office/officeart/2005/8/layout/target3"/>
    <dgm:cxn modelId="{DFD6BE03-98E9-4F08-A92C-547FC7DC44D4}" type="presOf" srcId="{9F2F5BF1-1FED-4904-98BC-8E978836939B}" destId="{A1017ADD-6149-45BD-8DDD-EAF5D845A30D}" srcOrd="1" destOrd="0" presId="urn:microsoft.com/office/officeart/2005/8/layout/target3"/>
    <dgm:cxn modelId="{19603E7F-D02E-459F-A16C-A665EA2EA3A6}" type="presOf" srcId="{159AC429-1F4B-4C3B-9F62-63613BD2AD59}" destId="{DB82BF1A-826A-4374-A290-46D544D0FBD3}" srcOrd="1" destOrd="0" presId="urn:microsoft.com/office/officeart/2005/8/layout/target3"/>
    <dgm:cxn modelId="{DD8BDE73-2054-451C-9FB8-0A9968BF8A60}" type="presOf" srcId="{159AC429-1F4B-4C3B-9F62-63613BD2AD59}" destId="{978CA7EF-F972-45B2-9F30-A10C3D4B6857}" srcOrd="0" destOrd="0" presId="urn:microsoft.com/office/officeart/2005/8/layout/target3"/>
    <dgm:cxn modelId="{A5EDA59F-F112-44F5-ACE2-F11990C1C313}" type="presParOf" srcId="{0C823710-201F-4496-A989-1AB19605C872}" destId="{E0624D40-A383-4F23-8753-E237F812B86D}" srcOrd="0" destOrd="0" presId="urn:microsoft.com/office/officeart/2005/8/layout/target3"/>
    <dgm:cxn modelId="{1F3AA3C2-9BF6-41D1-A554-EEFFF8699DBC}" type="presParOf" srcId="{0C823710-201F-4496-A989-1AB19605C872}" destId="{B2ED132E-7462-43A0-90FC-B6C8906CBE66}" srcOrd="1" destOrd="0" presId="urn:microsoft.com/office/officeart/2005/8/layout/target3"/>
    <dgm:cxn modelId="{1F22DEED-F99C-4E3C-9A8B-A7C1F47876B2}" type="presParOf" srcId="{0C823710-201F-4496-A989-1AB19605C872}" destId="{978CA7EF-F972-45B2-9F30-A10C3D4B6857}" srcOrd="2" destOrd="0" presId="urn:microsoft.com/office/officeart/2005/8/layout/target3"/>
    <dgm:cxn modelId="{28E44DD2-6196-4C18-B904-5473A8042633}" type="presParOf" srcId="{0C823710-201F-4496-A989-1AB19605C872}" destId="{423B9EB3-15E1-4668-B5F5-5BBECE2655F9}" srcOrd="3" destOrd="0" presId="urn:microsoft.com/office/officeart/2005/8/layout/target3"/>
    <dgm:cxn modelId="{2A1D6294-B7D9-4088-A4D5-FB13750C3682}" type="presParOf" srcId="{0C823710-201F-4496-A989-1AB19605C872}" destId="{D086B4F5-4959-4486-A427-074D69D3D238}" srcOrd="4" destOrd="0" presId="urn:microsoft.com/office/officeart/2005/8/layout/target3"/>
    <dgm:cxn modelId="{7707A87A-B72E-4D2B-A28C-4F1C52A4761A}" type="presParOf" srcId="{0C823710-201F-4496-A989-1AB19605C872}" destId="{225462F4-D7C6-41F4-AB43-8BBBE83730EB}" srcOrd="5" destOrd="0" presId="urn:microsoft.com/office/officeart/2005/8/layout/target3"/>
    <dgm:cxn modelId="{BC7F06C1-B661-4550-BD82-BBDAB40EA666}" type="presParOf" srcId="{0C823710-201F-4496-A989-1AB19605C872}" destId="{DB82BF1A-826A-4374-A290-46D544D0FBD3}" srcOrd="6" destOrd="0" presId="urn:microsoft.com/office/officeart/2005/8/layout/target3"/>
    <dgm:cxn modelId="{836E9F0A-F2F4-458A-9FD1-498B5231FB91}" type="presParOf" srcId="{0C823710-201F-4496-A989-1AB19605C872}" destId="{A1017ADD-6149-45BD-8DDD-EAF5D845A30D}"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AE8A75-D046-475A-A25C-132FE90D8AF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64A8A7AE-3B1A-4FD9-88A6-CF3F097940B7}">
      <dgm:prSet/>
      <dgm:spPr/>
      <dgm:t>
        <a:bodyPr/>
        <a:lstStyle/>
        <a:p>
          <a:pPr rtl="0"/>
          <a:r>
            <a:rPr lang="de-DE" dirty="0" smtClean="0"/>
            <a:t>Zitationsmetrics</a:t>
          </a:r>
          <a:endParaRPr lang="de-DE" dirty="0"/>
        </a:p>
      </dgm:t>
    </dgm:pt>
    <dgm:pt modelId="{8E096C89-FCD6-449C-AD1B-82952DAC5A76}" type="parTrans" cxnId="{335C2EE5-1ABF-4D14-9FE5-B2E2371FE4AB}">
      <dgm:prSet/>
      <dgm:spPr/>
      <dgm:t>
        <a:bodyPr/>
        <a:lstStyle/>
        <a:p>
          <a:endParaRPr lang="de-DE"/>
        </a:p>
      </dgm:t>
    </dgm:pt>
    <dgm:pt modelId="{46E47B5A-E5ED-4EB1-AB97-62C373367219}" type="sibTrans" cxnId="{335C2EE5-1ABF-4D14-9FE5-B2E2371FE4AB}">
      <dgm:prSet/>
      <dgm:spPr/>
      <dgm:t>
        <a:bodyPr/>
        <a:lstStyle/>
        <a:p>
          <a:endParaRPr lang="de-DE"/>
        </a:p>
      </dgm:t>
    </dgm:pt>
    <dgm:pt modelId="{AD39B214-2D02-4B39-8C1D-65AC4ECA57B2}">
      <dgm:prSet/>
      <dgm:spPr/>
      <dgm:t>
        <a:bodyPr/>
        <a:lstStyle/>
        <a:p>
          <a:pPr rtl="0"/>
          <a:r>
            <a:rPr lang="de-DE" smtClean="0"/>
            <a:t>Altmetrics</a:t>
          </a:r>
          <a:endParaRPr lang="de-DE"/>
        </a:p>
      </dgm:t>
    </dgm:pt>
    <dgm:pt modelId="{CB479BE4-44D8-426D-8010-0026D42AEF47}" type="parTrans" cxnId="{C8E25685-88F7-4863-94B9-EC905BD557C7}">
      <dgm:prSet/>
      <dgm:spPr/>
      <dgm:t>
        <a:bodyPr/>
        <a:lstStyle/>
        <a:p>
          <a:endParaRPr lang="de-DE"/>
        </a:p>
      </dgm:t>
    </dgm:pt>
    <dgm:pt modelId="{12C93B89-F4AB-45A6-A37C-F2F9E09459F9}" type="sibTrans" cxnId="{C8E25685-88F7-4863-94B9-EC905BD557C7}">
      <dgm:prSet/>
      <dgm:spPr/>
      <dgm:t>
        <a:bodyPr/>
        <a:lstStyle/>
        <a:p>
          <a:endParaRPr lang="de-DE"/>
        </a:p>
      </dgm:t>
    </dgm:pt>
    <dgm:pt modelId="{B2ABC49D-E5DD-4E2D-8E0F-8A19287E610E}">
      <dgm:prSet/>
      <dgm:spPr/>
      <dgm:t>
        <a:bodyPr/>
        <a:lstStyle/>
        <a:p>
          <a:pPr rtl="0"/>
          <a:r>
            <a:rPr lang="de-DE" dirty="0" smtClean="0"/>
            <a:t>View/</a:t>
          </a:r>
          <a:r>
            <a:rPr lang="de-DE" dirty="0" err="1" smtClean="0"/>
            <a:t>download</a:t>
          </a:r>
          <a:r>
            <a:rPr lang="de-DE" dirty="0" smtClean="0"/>
            <a:t> </a:t>
          </a:r>
          <a:r>
            <a:rPr lang="de-DE" dirty="0" err="1" smtClean="0"/>
            <a:t>metrics</a:t>
          </a:r>
          <a:endParaRPr lang="de-DE" dirty="0"/>
        </a:p>
      </dgm:t>
    </dgm:pt>
    <dgm:pt modelId="{EC4D6CE7-E5A3-4757-AE76-BD77900F6590}" type="parTrans" cxnId="{6266A464-B161-49D3-B8EA-59F4D7F1E03F}">
      <dgm:prSet/>
      <dgm:spPr/>
      <dgm:t>
        <a:bodyPr/>
        <a:lstStyle/>
        <a:p>
          <a:endParaRPr lang="de-DE"/>
        </a:p>
      </dgm:t>
    </dgm:pt>
    <dgm:pt modelId="{88438945-8465-4BDC-9C8C-42FEF982F1DE}" type="sibTrans" cxnId="{6266A464-B161-49D3-B8EA-59F4D7F1E03F}">
      <dgm:prSet/>
      <dgm:spPr/>
      <dgm:t>
        <a:bodyPr/>
        <a:lstStyle/>
        <a:p>
          <a:endParaRPr lang="de-DE"/>
        </a:p>
      </dgm:t>
    </dgm:pt>
    <dgm:pt modelId="{A3FC905B-71C7-47B3-A03F-F3A5EE5A0447}">
      <dgm:prSet/>
      <dgm:spPr>
        <a:solidFill>
          <a:schemeClr val="accent2"/>
        </a:solidFill>
      </dgm:spPr>
      <dgm:t>
        <a:bodyPr/>
        <a:lstStyle/>
        <a:p>
          <a:pPr rtl="0"/>
          <a:r>
            <a:rPr lang="en-US" smtClean="0"/>
            <a:t>Javascript widget mit allen metrics für jedes DOI</a:t>
          </a:r>
          <a:endParaRPr lang="de-DE"/>
        </a:p>
      </dgm:t>
    </dgm:pt>
    <dgm:pt modelId="{717E8A15-F1FB-4DB9-B7A0-922B15CC5605}" type="parTrans" cxnId="{C9FDB291-57E6-4AAC-A9C8-476058B3A8E6}">
      <dgm:prSet/>
      <dgm:spPr/>
      <dgm:t>
        <a:bodyPr/>
        <a:lstStyle/>
        <a:p>
          <a:endParaRPr lang="de-DE"/>
        </a:p>
      </dgm:t>
    </dgm:pt>
    <dgm:pt modelId="{910AEBE2-C2BB-47E3-928E-8EA84A5D216A}" type="sibTrans" cxnId="{C9FDB291-57E6-4AAC-A9C8-476058B3A8E6}">
      <dgm:prSet/>
      <dgm:spPr/>
      <dgm:t>
        <a:bodyPr/>
        <a:lstStyle/>
        <a:p>
          <a:endParaRPr lang="de-DE"/>
        </a:p>
      </dgm:t>
    </dgm:pt>
    <dgm:pt modelId="{540BFE22-5D4A-4FDD-9CD3-976294C1F6B2}" type="pres">
      <dgm:prSet presAssocID="{83AE8A75-D046-475A-A25C-132FE90D8AF2}" presName="CompostProcess" presStyleCnt="0">
        <dgm:presLayoutVars>
          <dgm:dir/>
          <dgm:resizeHandles val="exact"/>
        </dgm:presLayoutVars>
      </dgm:prSet>
      <dgm:spPr/>
      <dgm:t>
        <a:bodyPr/>
        <a:lstStyle/>
        <a:p>
          <a:endParaRPr lang="de-DE"/>
        </a:p>
      </dgm:t>
    </dgm:pt>
    <dgm:pt modelId="{CDE49A0E-D573-453D-B0F8-C188E965E18D}" type="pres">
      <dgm:prSet presAssocID="{83AE8A75-D046-475A-A25C-132FE90D8AF2}" presName="arrow" presStyleLbl="bgShp" presStyleIdx="0" presStyleCnt="1"/>
      <dgm:spPr/>
    </dgm:pt>
    <dgm:pt modelId="{2EEBF2A3-327F-479E-A13A-21C7F3AE8663}" type="pres">
      <dgm:prSet presAssocID="{83AE8A75-D046-475A-A25C-132FE90D8AF2}" presName="linearProcess" presStyleCnt="0"/>
      <dgm:spPr/>
    </dgm:pt>
    <dgm:pt modelId="{32B77BD7-1FDA-4A1B-94AC-93FD5073C788}" type="pres">
      <dgm:prSet presAssocID="{64A8A7AE-3B1A-4FD9-88A6-CF3F097940B7}" presName="textNode" presStyleLbl="node1" presStyleIdx="0" presStyleCnt="4">
        <dgm:presLayoutVars>
          <dgm:bulletEnabled val="1"/>
        </dgm:presLayoutVars>
      </dgm:prSet>
      <dgm:spPr/>
      <dgm:t>
        <a:bodyPr/>
        <a:lstStyle/>
        <a:p>
          <a:endParaRPr lang="de-DE"/>
        </a:p>
      </dgm:t>
    </dgm:pt>
    <dgm:pt modelId="{33BBEDD6-94CE-4081-99A8-A83F1C393CF1}" type="pres">
      <dgm:prSet presAssocID="{46E47B5A-E5ED-4EB1-AB97-62C373367219}" presName="sibTrans" presStyleCnt="0"/>
      <dgm:spPr/>
    </dgm:pt>
    <dgm:pt modelId="{0B347349-BEDC-47A8-BCB7-10B7E34591E2}" type="pres">
      <dgm:prSet presAssocID="{AD39B214-2D02-4B39-8C1D-65AC4ECA57B2}" presName="textNode" presStyleLbl="node1" presStyleIdx="1" presStyleCnt="4">
        <dgm:presLayoutVars>
          <dgm:bulletEnabled val="1"/>
        </dgm:presLayoutVars>
      </dgm:prSet>
      <dgm:spPr/>
      <dgm:t>
        <a:bodyPr/>
        <a:lstStyle/>
        <a:p>
          <a:endParaRPr lang="de-DE"/>
        </a:p>
      </dgm:t>
    </dgm:pt>
    <dgm:pt modelId="{C7769C9B-4E0C-43AF-9163-5E5288F74B16}" type="pres">
      <dgm:prSet presAssocID="{12C93B89-F4AB-45A6-A37C-F2F9E09459F9}" presName="sibTrans" presStyleCnt="0"/>
      <dgm:spPr/>
    </dgm:pt>
    <dgm:pt modelId="{CF76963C-79E2-47FD-9F8A-421D86E466C8}" type="pres">
      <dgm:prSet presAssocID="{B2ABC49D-E5DD-4E2D-8E0F-8A19287E610E}" presName="textNode" presStyleLbl="node1" presStyleIdx="2" presStyleCnt="4" custLinFactNeighborX="21623" custLinFactNeighborY="1271">
        <dgm:presLayoutVars>
          <dgm:bulletEnabled val="1"/>
        </dgm:presLayoutVars>
      </dgm:prSet>
      <dgm:spPr/>
      <dgm:t>
        <a:bodyPr/>
        <a:lstStyle/>
        <a:p>
          <a:endParaRPr lang="de-DE"/>
        </a:p>
      </dgm:t>
    </dgm:pt>
    <dgm:pt modelId="{D95FDCD8-385D-4FA7-BFC9-BF2D6DC604C4}" type="pres">
      <dgm:prSet presAssocID="{88438945-8465-4BDC-9C8C-42FEF982F1DE}" presName="sibTrans" presStyleCnt="0"/>
      <dgm:spPr/>
    </dgm:pt>
    <dgm:pt modelId="{DB5D4CC4-68DA-45CA-8619-02EB55043B32}" type="pres">
      <dgm:prSet presAssocID="{A3FC905B-71C7-47B3-A03F-F3A5EE5A0447}" presName="textNode" presStyleLbl="node1" presStyleIdx="3" presStyleCnt="4" custLinFactNeighborX="-1297" custLinFactNeighborY="1271">
        <dgm:presLayoutVars>
          <dgm:bulletEnabled val="1"/>
        </dgm:presLayoutVars>
      </dgm:prSet>
      <dgm:spPr/>
      <dgm:t>
        <a:bodyPr/>
        <a:lstStyle/>
        <a:p>
          <a:endParaRPr lang="de-DE"/>
        </a:p>
      </dgm:t>
    </dgm:pt>
  </dgm:ptLst>
  <dgm:cxnLst>
    <dgm:cxn modelId="{C9FDB291-57E6-4AAC-A9C8-476058B3A8E6}" srcId="{83AE8A75-D046-475A-A25C-132FE90D8AF2}" destId="{A3FC905B-71C7-47B3-A03F-F3A5EE5A0447}" srcOrd="3" destOrd="0" parTransId="{717E8A15-F1FB-4DB9-B7A0-922B15CC5605}" sibTransId="{910AEBE2-C2BB-47E3-928E-8EA84A5D216A}"/>
    <dgm:cxn modelId="{1CFCBB1F-6DE5-42B1-B1B8-C9A6B2DFFD1F}" type="presOf" srcId="{A3FC905B-71C7-47B3-A03F-F3A5EE5A0447}" destId="{DB5D4CC4-68DA-45CA-8619-02EB55043B32}" srcOrd="0" destOrd="0" presId="urn:microsoft.com/office/officeart/2005/8/layout/hProcess9"/>
    <dgm:cxn modelId="{335C2EE5-1ABF-4D14-9FE5-B2E2371FE4AB}" srcId="{83AE8A75-D046-475A-A25C-132FE90D8AF2}" destId="{64A8A7AE-3B1A-4FD9-88A6-CF3F097940B7}" srcOrd="0" destOrd="0" parTransId="{8E096C89-FCD6-449C-AD1B-82952DAC5A76}" sibTransId="{46E47B5A-E5ED-4EB1-AB97-62C373367219}"/>
    <dgm:cxn modelId="{28C3FB0D-1C1C-4DFA-90B2-1BCF4104358A}" type="presOf" srcId="{83AE8A75-D046-475A-A25C-132FE90D8AF2}" destId="{540BFE22-5D4A-4FDD-9CD3-976294C1F6B2}" srcOrd="0" destOrd="0" presId="urn:microsoft.com/office/officeart/2005/8/layout/hProcess9"/>
    <dgm:cxn modelId="{E2CE3A7E-11FB-48B2-9C6D-FE190654D53A}" type="presOf" srcId="{B2ABC49D-E5DD-4E2D-8E0F-8A19287E610E}" destId="{CF76963C-79E2-47FD-9F8A-421D86E466C8}" srcOrd="0" destOrd="0" presId="urn:microsoft.com/office/officeart/2005/8/layout/hProcess9"/>
    <dgm:cxn modelId="{E33F97FF-01F7-44CB-ACD5-B2C593FA3BE1}" type="presOf" srcId="{AD39B214-2D02-4B39-8C1D-65AC4ECA57B2}" destId="{0B347349-BEDC-47A8-BCB7-10B7E34591E2}" srcOrd="0" destOrd="0" presId="urn:microsoft.com/office/officeart/2005/8/layout/hProcess9"/>
    <dgm:cxn modelId="{3A0FE09C-D0FA-4337-82B6-CEBBFDD26BA2}" type="presOf" srcId="{64A8A7AE-3B1A-4FD9-88A6-CF3F097940B7}" destId="{32B77BD7-1FDA-4A1B-94AC-93FD5073C788}" srcOrd="0" destOrd="0" presId="urn:microsoft.com/office/officeart/2005/8/layout/hProcess9"/>
    <dgm:cxn modelId="{C8E25685-88F7-4863-94B9-EC905BD557C7}" srcId="{83AE8A75-D046-475A-A25C-132FE90D8AF2}" destId="{AD39B214-2D02-4B39-8C1D-65AC4ECA57B2}" srcOrd="1" destOrd="0" parTransId="{CB479BE4-44D8-426D-8010-0026D42AEF47}" sibTransId="{12C93B89-F4AB-45A6-A37C-F2F9E09459F9}"/>
    <dgm:cxn modelId="{6266A464-B161-49D3-B8EA-59F4D7F1E03F}" srcId="{83AE8A75-D046-475A-A25C-132FE90D8AF2}" destId="{B2ABC49D-E5DD-4E2D-8E0F-8A19287E610E}" srcOrd="2" destOrd="0" parTransId="{EC4D6CE7-E5A3-4757-AE76-BD77900F6590}" sibTransId="{88438945-8465-4BDC-9C8C-42FEF982F1DE}"/>
    <dgm:cxn modelId="{022BD1AB-EDBA-48DE-AC4C-A0C722330D9C}" type="presParOf" srcId="{540BFE22-5D4A-4FDD-9CD3-976294C1F6B2}" destId="{CDE49A0E-D573-453D-B0F8-C188E965E18D}" srcOrd="0" destOrd="0" presId="urn:microsoft.com/office/officeart/2005/8/layout/hProcess9"/>
    <dgm:cxn modelId="{2FCF29A2-2F86-48D7-BAB0-DD169CBEB41F}" type="presParOf" srcId="{540BFE22-5D4A-4FDD-9CD3-976294C1F6B2}" destId="{2EEBF2A3-327F-479E-A13A-21C7F3AE8663}" srcOrd="1" destOrd="0" presId="urn:microsoft.com/office/officeart/2005/8/layout/hProcess9"/>
    <dgm:cxn modelId="{A338F507-512A-42EE-A8C1-9A5C2175139B}" type="presParOf" srcId="{2EEBF2A3-327F-479E-A13A-21C7F3AE8663}" destId="{32B77BD7-1FDA-4A1B-94AC-93FD5073C788}" srcOrd="0" destOrd="0" presId="urn:microsoft.com/office/officeart/2005/8/layout/hProcess9"/>
    <dgm:cxn modelId="{72DDFD81-ECC3-4486-8F4A-4FC5CF7D13ED}" type="presParOf" srcId="{2EEBF2A3-327F-479E-A13A-21C7F3AE8663}" destId="{33BBEDD6-94CE-4081-99A8-A83F1C393CF1}" srcOrd="1" destOrd="0" presId="urn:microsoft.com/office/officeart/2005/8/layout/hProcess9"/>
    <dgm:cxn modelId="{228A8A7D-FE94-46BC-BBE5-F69449C2F604}" type="presParOf" srcId="{2EEBF2A3-327F-479E-A13A-21C7F3AE8663}" destId="{0B347349-BEDC-47A8-BCB7-10B7E34591E2}" srcOrd="2" destOrd="0" presId="urn:microsoft.com/office/officeart/2005/8/layout/hProcess9"/>
    <dgm:cxn modelId="{4BB8D101-8049-49E1-BFD0-D194272357E1}" type="presParOf" srcId="{2EEBF2A3-327F-479E-A13A-21C7F3AE8663}" destId="{C7769C9B-4E0C-43AF-9163-5E5288F74B16}" srcOrd="3" destOrd="0" presId="urn:microsoft.com/office/officeart/2005/8/layout/hProcess9"/>
    <dgm:cxn modelId="{49717A48-B853-408E-A647-ACBE585E4023}" type="presParOf" srcId="{2EEBF2A3-327F-479E-A13A-21C7F3AE8663}" destId="{CF76963C-79E2-47FD-9F8A-421D86E466C8}" srcOrd="4" destOrd="0" presId="urn:microsoft.com/office/officeart/2005/8/layout/hProcess9"/>
    <dgm:cxn modelId="{94DE4F40-F8A2-4D66-A24D-1B27FD538D16}" type="presParOf" srcId="{2EEBF2A3-327F-479E-A13A-21C7F3AE8663}" destId="{D95FDCD8-385D-4FA7-BFC9-BF2D6DC604C4}" srcOrd="5" destOrd="0" presId="urn:microsoft.com/office/officeart/2005/8/layout/hProcess9"/>
    <dgm:cxn modelId="{CD8A3089-0721-4BD8-867F-179B9F1A22CE}" type="presParOf" srcId="{2EEBF2A3-327F-479E-A13A-21C7F3AE8663}" destId="{DB5D4CC4-68DA-45CA-8619-02EB55043B3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6E9A5F-9E7A-48E6-95F5-E8E0395C256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de-DE"/>
        </a:p>
      </dgm:t>
    </dgm:pt>
    <dgm:pt modelId="{001649FB-9A2C-4694-A63A-09A1D7BFF229}">
      <dgm:prSet/>
      <dgm:spPr/>
      <dgm:t>
        <a:bodyPr/>
        <a:lstStyle/>
        <a:p>
          <a:pPr rtl="0"/>
          <a:r>
            <a:rPr lang="en-US" dirty="0" smtClean="0"/>
            <a:t>Entwickelt </a:t>
          </a:r>
          <a:r>
            <a:rPr lang="en-US" dirty="0" err="1" smtClean="0"/>
            <a:t>ein</a:t>
          </a:r>
          <a:r>
            <a:rPr lang="en-US" dirty="0" smtClean="0"/>
            <a:t> admin tool, um  Peer Review </a:t>
          </a:r>
          <a:r>
            <a:rPr lang="en-US" dirty="0" err="1" smtClean="0"/>
            <a:t>prozesse</a:t>
          </a:r>
          <a:r>
            <a:rPr lang="en-US" dirty="0" smtClean="0"/>
            <a:t> und PR  </a:t>
          </a:r>
          <a:r>
            <a:rPr lang="en-US" dirty="0" err="1" smtClean="0"/>
            <a:t>Beschreibungen</a:t>
          </a:r>
          <a:r>
            <a:rPr lang="en-US" dirty="0" smtClean="0"/>
            <a:t> </a:t>
          </a:r>
          <a:r>
            <a:rPr lang="en-US" dirty="0" err="1" smtClean="0"/>
            <a:t>zu</a:t>
          </a:r>
          <a:r>
            <a:rPr lang="en-US" dirty="0" smtClean="0"/>
            <a:t> </a:t>
          </a:r>
          <a:r>
            <a:rPr lang="en-US" dirty="0" err="1" smtClean="0"/>
            <a:t>verwalten</a:t>
          </a:r>
          <a:r>
            <a:rPr lang="en-US" dirty="0" smtClean="0"/>
            <a:t> </a:t>
          </a:r>
          <a:endParaRPr lang="de-DE" dirty="0"/>
        </a:p>
      </dgm:t>
    </dgm:pt>
    <dgm:pt modelId="{94B64EB5-3843-48F8-87F1-45BEB838EA07}" type="parTrans" cxnId="{DCAC1C6A-756B-448A-BF86-A8BC39EEF1FF}">
      <dgm:prSet/>
      <dgm:spPr/>
      <dgm:t>
        <a:bodyPr/>
        <a:lstStyle/>
        <a:p>
          <a:endParaRPr lang="de-DE"/>
        </a:p>
      </dgm:t>
    </dgm:pt>
    <dgm:pt modelId="{D5F491C6-8A7B-404E-BBC5-BB366387D90A}" type="sibTrans" cxnId="{DCAC1C6A-756B-448A-BF86-A8BC39EEF1FF}">
      <dgm:prSet/>
      <dgm:spPr/>
      <dgm:t>
        <a:bodyPr/>
        <a:lstStyle/>
        <a:p>
          <a:endParaRPr lang="de-DE"/>
        </a:p>
      </dgm:t>
    </dgm:pt>
    <dgm:pt modelId="{D329AAB7-A44A-4F3F-8E5F-41A7BFBE1B29}">
      <dgm:prSet/>
      <dgm:spPr/>
      <dgm:t>
        <a:bodyPr/>
        <a:lstStyle/>
        <a:p>
          <a:pPr rtl="0"/>
          <a:r>
            <a:rPr lang="en-US" dirty="0" err="1" smtClean="0"/>
            <a:t>Ermöglicht</a:t>
          </a:r>
          <a:r>
            <a:rPr lang="en-US" dirty="0" smtClean="0"/>
            <a:t> den </a:t>
          </a:r>
          <a:r>
            <a:rPr lang="en-US" dirty="0" err="1" smtClean="0"/>
            <a:t>Verlagen</a:t>
          </a:r>
          <a:r>
            <a:rPr lang="en-US" dirty="0" smtClean="0"/>
            <a:t>, PR Metadata </a:t>
          </a:r>
          <a:r>
            <a:rPr lang="en-US" dirty="0" err="1" smtClean="0"/>
            <a:t>zu</a:t>
          </a:r>
          <a:r>
            <a:rPr lang="en-US" dirty="0" smtClean="0"/>
            <a:t> </a:t>
          </a:r>
          <a:r>
            <a:rPr lang="en-US" dirty="0" err="1" smtClean="0"/>
            <a:t>jeder</a:t>
          </a:r>
          <a:r>
            <a:rPr lang="en-US" dirty="0" smtClean="0"/>
            <a:t>  </a:t>
          </a:r>
          <a:r>
            <a:rPr lang="en-US" dirty="0" err="1" smtClean="0"/>
            <a:t>Monographie</a:t>
          </a:r>
          <a:r>
            <a:rPr lang="en-US" dirty="0" smtClean="0"/>
            <a:t>  und </a:t>
          </a:r>
          <a:r>
            <a:rPr lang="en-US" dirty="0" err="1" smtClean="0"/>
            <a:t>zu</a:t>
          </a:r>
          <a:r>
            <a:rPr lang="en-US" dirty="0" smtClean="0"/>
            <a:t> </a:t>
          </a:r>
          <a:r>
            <a:rPr lang="en-US" dirty="0" err="1" smtClean="0"/>
            <a:t>jedem</a:t>
          </a:r>
          <a:r>
            <a:rPr lang="en-US" dirty="0" smtClean="0"/>
            <a:t> </a:t>
          </a:r>
          <a:r>
            <a:rPr lang="en-US" dirty="0" err="1" smtClean="0"/>
            <a:t>Kapitel</a:t>
          </a:r>
          <a:r>
            <a:rPr lang="en-US" dirty="0" smtClean="0"/>
            <a:t> </a:t>
          </a:r>
          <a:r>
            <a:rPr lang="en-US" dirty="0" err="1" smtClean="0"/>
            <a:t>zu</a:t>
          </a:r>
          <a:r>
            <a:rPr lang="en-US" dirty="0" smtClean="0"/>
            <a:t> </a:t>
          </a:r>
          <a:r>
            <a:rPr lang="en-US" dirty="0" err="1" smtClean="0"/>
            <a:t>geben</a:t>
          </a:r>
          <a:endParaRPr lang="de-DE" dirty="0"/>
        </a:p>
      </dgm:t>
    </dgm:pt>
    <dgm:pt modelId="{3DE697F0-0DFE-4DD8-A05B-53BC5B62D665}" type="parTrans" cxnId="{473468AB-410C-4726-8887-789112FC4E2B}">
      <dgm:prSet/>
      <dgm:spPr/>
      <dgm:t>
        <a:bodyPr/>
        <a:lstStyle/>
        <a:p>
          <a:endParaRPr lang="de-DE"/>
        </a:p>
      </dgm:t>
    </dgm:pt>
    <dgm:pt modelId="{AC879458-DF8E-4CA0-9453-90626B093011}" type="sibTrans" cxnId="{473468AB-410C-4726-8887-789112FC4E2B}">
      <dgm:prSet/>
      <dgm:spPr/>
      <dgm:t>
        <a:bodyPr/>
        <a:lstStyle/>
        <a:p>
          <a:endParaRPr lang="de-DE"/>
        </a:p>
      </dgm:t>
    </dgm:pt>
    <dgm:pt modelId="{E39983EF-B60D-4757-8217-B2A4202E19AE}" type="pres">
      <dgm:prSet presAssocID="{7E6E9A5F-9E7A-48E6-95F5-E8E0395C2565}" presName="Name0" presStyleCnt="0">
        <dgm:presLayoutVars>
          <dgm:chMax val="7"/>
          <dgm:dir/>
          <dgm:animLvl val="lvl"/>
          <dgm:resizeHandles val="exact"/>
        </dgm:presLayoutVars>
      </dgm:prSet>
      <dgm:spPr/>
      <dgm:t>
        <a:bodyPr/>
        <a:lstStyle/>
        <a:p>
          <a:endParaRPr lang="de-DE"/>
        </a:p>
      </dgm:t>
    </dgm:pt>
    <dgm:pt modelId="{F59EEE68-4FAF-4312-B772-94453598F1B9}" type="pres">
      <dgm:prSet presAssocID="{001649FB-9A2C-4694-A63A-09A1D7BFF229}" presName="circle1" presStyleLbl="node1" presStyleIdx="0" presStyleCnt="2"/>
      <dgm:spPr/>
    </dgm:pt>
    <dgm:pt modelId="{E8E4A0D0-EB8C-433E-8F1E-0AC4CD1D8119}" type="pres">
      <dgm:prSet presAssocID="{001649FB-9A2C-4694-A63A-09A1D7BFF229}" presName="space" presStyleCnt="0"/>
      <dgm:spPr/>
    </dgm:pt>
    <dgm:pt modelId="{1783A83B-599E-4D4C-B846-CC6C7C145AA2}" type="pres">
      <dgm:prSet presAssocID="{001649FB-9A2C-4694-A63A-09A1D7BFF229}" presName="rect1" presStyleLbl="alignAcc1" presStyleIdx="0" presStyleCnt="2"/>
      <dgm:spPr/>
      <dgm:t>
        <a:bodyPr/>
        <a:lstStyle/>
        <a:p>
          <a:endParaRPr lang="de-DE"/>
        </a:p>
      </dgm:t>
    </dgm:pt>
    <dgm:pt modelId="{EC8652BE-E374-4D6E-8C4A-83C4913CA2B3}" type="pres">
      <dgm:prSet presAssocID="{D329AAB7-A44A-4F3F-8E5F-41A7BFBE1B29}" presName="vertSpace2" presStyleLbl="node1" presStyleIdx="0" presStyleCnt="2"/>
      <dgm:spPr/>
    </dgm:pt>
    <dgm:pt modelId="{FE181A7A-2B44-41B4-B81C-C08A64F4FCBE}" type="pres">
      <dgm:prSet presAssocID="{D329AAB7-A44A-4F3F-8E5F-41A7BFBE1B29}" presName="circle2" presStyleLbl="node1" presStyleIdx="1" presStyleCnt="2"/>
      <dgm:spPr/>
    </dgm:pt>
    <dgm:pt modelId="{AA84C821-3897-48FB-874D-AEF7F7A1A76D}" type="pres">
      <dgm:prSet presAssocID="{D329AAB7-A44A-4F3F-8E5F-41A7BFBE1B29}" presName="rect2" presStyleLbl="alignAcc1" presStyleIdx="1" presStyleCnt="2"/>
      <dgm:spPr/>
      <dgm:t>
        <a:bodyPr/>
        <a:lstStyle/>
        <a:p>
          <a:endParaRPr lang="de-DE"/>
        </a:p>
      </dgm:t>
    </dgm:pt>
    <dgm:pt modelId="{D48C2F10-A710-40CD-9DC4-330D484852AB}" type="pres">
      <dgm:prSet presAssocID="{001649FB-9A2C-4694-A63A-09A1D7BFF229}" presName="rect1ParTxNoCh" presStyleLbl="alignAcc1" presStyleIdx="1" presStyleCnt="2">
        <dgm:presLayoutVars>
          <dgm:chMax val="1"/>
          <dgm:bulletEnabled val="1"/>
        </dgm:presLayoutVars>
      </dgm:prSet>
      <dgm:spPr/>
      <dgm:t>
        <a:bodyPr/>
        <a:lstStyle/>
        <a:p>
          <a:endParaRPr lang="de-DE"/>
        </a:p>
      </dgm:t>
    </dgm:pt>
    <dgm:pt modelId="{D696085D-E622-4F61-94DE-E6A94DC70130}" type="pres">
      <dgm:prSet presAssocID="{D329AAB7-A44A-4F3F-8E5F-41A7BFBE1B29}" presName="rect2ParTxNoCh" presStyleLbl="alignAcc1" presStyleIdx="1" presStyleCnt="2">
        <dgm:presLayoutVars>
          <dgm:chMax val="1"/>
          <dgm:bulletEnabled val="1"/>
        </dgm:presLayoutVars>
      </dgm:prSet>
      <dgm:spPr/>
      <dgm:t>
        <a:bodyPr/>
        <a:lstStyle/>
        <a:p>
          <a:endParaRPr lang="de-DE"/>
        </a:p>
      </dgm:t>
    </dgm:pt>
  </dgm:ptLst>
  <dgm:cxnLst>
    <dgm:cxn modelId="{154558D2-0D3D-4818-AD5B-CF8F79D27649}" type="presOf" srcId="{001649FB-9A2C-4694-A63A-09A1D7BFF229}" destId="{1783A83B-599E-4D4C-B846-CC6C7C145AA2}" srcOrd="0" destOrd="0" presId="urn:microsoft.com/office/officeart/2005/8/layout/target3"/>
    <dgm:cxn modelId="{E35F5509-FA76-4ADA-953E-11A7F81BB8F6}" type="presOf" srcId="{D329AAB7-A44A-4F3F-8E5F-41A7BFBE1B29}" destId="{AA84C821-3897-48FB-874D-AEF7F7A1A76D}" srcOrd="0" destOrd="0" presId="urn:microsoft.com/office/officeart/2005/8/layout/target3"/>
    <dgm:cxn modelId="{2B6EA33B-2068-4FA5-9C1D-E045B871D117}" type="presOf" srcId="{D329AAB7-A44A-4F3F-8E5F-41A7BFBE1B29}" destId="{D696085D-E622-4F61-94DE-E6A94DC70130}" srcOrd="1" destOrd="0" presId="urn:microsoft.com/office/officeart/2005/8/layout/target3"/>
    <dgm:cxn modelId="{6F6A1B07-927F-4FD0-A948-D490B243D196}" type="presOf" srcId="{001649FB-9A2C-4694-A63A-09A1D7BFF229}" destId="{D48C2F10-A710-40CD-9DC4-330D484852AB}" srcOrd="1" destOrd="0" presId="urn:microsoft.com/office/officeart/2005/8/layout/target3"/>
    <dgm:cxn modelId="{3EEA822F-07B2-4761-AEC0-DAEC591EE80C}" type="presOf" srcId="{7E6E9A5F-9E7A-48E6-95F5-E8E0395C2565}" destId="{E39983EF-B60D-4757-8217-B2A4202E19AE}" srcOrd="0" destOrd="0" presId="urn:microsoft.com/office/officeart/2005/8/layout/target3"/>
    <dgm:cxn modelId="{473468AB-410C-4726-8887-789112FC4E2B}" srcId="{7E6E9A5F-9E7A-48E6-95F5-E8E0395C2565}" destId="{D329AAB7-A44A-4F3F-8E5F-41A7BFBE1B29}" srcOrd="1" destOrd="0" parTransId="{3DE697F0-0DFE-4DD8-A05B-53BC5B62D665}" sibTransId="{AC879458-DF8E-4CA0-9453-90626B093011}"/>
    <dgm:cxn modelId="{DCAC1C6A-756B-448A-BF86-A8BC39EEF1FF}" srcId="{7E6E9A5F-9E7A-48E6-95F5-E8E0395C2565}" destId="{001649FB-9A2C-4694-A63A-09A1D7BFF229}" srcOrd="0" destOrd="0" parTransId="{94B64EB5-3843-48F8-87F1-45BEB838EA07}" sibTransId="{D5F491C6-8A7B-404E-BBC5-BB366387D90A}"/>
    <dgm:cxn modelId="{00E390A0-ADFE-4F68-BD7E-AD89114E72FE}" type="presParOf" srcId="{E39983EF-B60D-4757-8217-B2A4202E19AE}" destId="{F59EEE68-4FAF-4312-B772-94453598F1B9}" srcOrd="0" destOrd="0" presId="urn:microsoft.com/office/officeart/2005/8/layout/target3"/>
    <dgm:cxn modelId="{B1018282-ECB2-40D3-AEFB-E7F3615BE699}" type="presParOf" srcId="{E39983EF-B60D-4757-8217-B2A4202E19AE}" destId="{E8E4A0D0-EB8C-433E-8F1E-0AC4CD1D8119}" srcOrd="1" destOrd="0" presId="urn:microsoft.com/office/officeart/2005/8/layout/target3"/>
    <dgm:cxn modelId="{7DE2EFE9-0A41-4CAE-9BE2-B7C3749AE7B9}" type="presParOf" srcId="{E39983EF-B60D-4757-8217-B2A4202E19AE}" destId="{1783A83B-599E-4D4C-B846-CC6C7C145AA2}" srcOrd="2" destOrd="0" presId="urn:microsoft.com/office/officeart/2005/8/layout/target3"/>
    <dgm:cxn modelId="{0ED4D770-0AE0-418A-A461-7FF0632DF365}" type="presParOf" srcId="{E39983EF-B60D-4757-8217-B2A4202E19AE}" destId="{EC8652BE-E374-4D6E-8C4A-83C4913CA2B3}" srcOrd="3" destOrd="0" presId="urn:microsoft.com/office/officeart/2005/8/layout/target3"/>
    <dgm:cxn modelId="{584445D2-6B3A-4A9A-B92A-57DAF8BB0125}" type="presParOf" srcId="{E39983EF-B60D-4757-8217-B2A4202E19AE}" destId="{FE181A7A-2B44-41B4-B81C-C08A64F4FCBE}" srcOrd="4" destOrd="0" presId="urn:microsoft.com/office/officeart/2005/8/layout/target3"/>
    <dgm:cxn modelId="{1C33D62B-338E-467C-83D3-FF88702FAF76}" type="presParOf" srcId="{E39983EF-B60D-4757-8217-B2A4202E19AE}" destId="{AA84C821-3897-48FB-874D-AEF7F7A1A76D}" srcOrd="5" destOrd="0" presId="urn:microsoft.com/office/officeart/2005/8/layout/target3"/>
    <dgm:cxn modelId="{E30161C1-8445-4EA2-8FC2-30C65F45798E}" type="presParOf" srcId="{E39983EF-B60D-4757-8217-B2A4202E19AE}" destId="{D48C2F10-A710-40CD-9DC4-330D484852AB}" srcOrd="6" destOrd="0" presId="urn:microsoft.com/office/officeart/2005/8/layout/target3"/>
    <dgm:cxn modelId="{9D31412A-6BDF-4609-A01C-C81CC79CBA57}" type="presParOf" srcId="{E39983EF-B60D-4757-8217-B2A4202E19AE}" destId="{D696085D-E622-4F61-94DE-E6A94DC70130}"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EEE68-4FAF-4312-B772-94453598F1B9}">
      <dsp:nvSpPr>
        <dsp:cNvPr id="0" name=""/>
        <dsp:cNvSpPr/>
      </dsp:nvSpPr>
      <dsp:spPr>
        <a:xfrm>
          <a:off x="0" y="496855"/>
          <a:ext cx="2246649" cy="22466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3A83B-599E-4D4C-B846-CC6C7C145AA2}">
      <dsp:nvSpPr>
        <dsp:cNvPr id="0" name=""/>
        <dsp:cNvSpPr/>
      </dsp:nvSpPr>
      <dsp:spPr>
        <a:xfrm>
          <a:off x="1123324" y="496855"/>
          <a:ext cx="2621091" cy="22466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Entwickelt </a:t>
          </a:r>
          <a:r>
            <a:rPr lang="en-US" sz="1600" kern="1200" dirty="0" err="1" smtClean="0"/>
            <a:t>ein</a:t>
          </a:r>
          <a:r>
            <a:rPr lang="en-US" sz="1600" kern="1200" dirty="0" smtClean="0"/>
            <a:t> admin tool, um  Peer Review </a:t>
          </a:r>
          <a:r>
            <a:rPr lang="en-US" sz="1600" kern="1200" dirty="0" err="1" smtClean="0"/>
            <a:t>prozesse</a:t>
          </a:r>
          <a:r>
            <a:rPr lang="en-US" sz="1600" kern="1200" dirty="0" smtClean="0"/>
            <a:t> und PR  </a:t>
          </a:r>
          <a:r>
            <a:rPr lang="en-US" sz="1600" kern="1200" dirty="0" err="1" smtClean="0"/>
            <a:t>Beschreibungen</a:t>
          </a:r>
          <a:r>
            <a:rPr lang="en-US" sz="1600" kern="1200" dirty="0" smtClean="0"/>
            <a:t> </a:t>
          </a:r>
          <a:r>
            <a:rPr lang="en-US" sz="1600" kern="1200" dirty="0" err="1" smtClean="0"/>
            <a:t>zu</a:t>
          </a:r>
          <a:r>
            <a:rPr lang="en-US" sz="1600" kern="1200" dirty="0" smtClean="0"/>
            <a:t> </a:t>
          </a:r>
          <a:r>
            <a:rPr lang="en-US" sz="1600" kern="1200" dirty="0" err="1" smtClean="0"/>
            <a:t>verwalten</a:t>
          </a:r>
          <a:r>
            <a:rPr lang="en-US" sz="1600" kern="1200" dirty="0" smtClean="0"/>
            <a:t> </a:t>
          </a:r>
          <a:endParaRPr lang="de-DE" sz="1600" kern="1200" dirty="0"/>
        </a:p>
      </dsp:txBody>
      <dsp:txXfrm>
        <a:off x="1123324" y="496855"/>
        <a:ext cx="2621091" cy="1067158"/>
      </dsp:txXfrm>
    </dsp:sp>
    <dsp:sp modelId="{FE181A7A-2B44-41B4-B81C-C08A64F4FCBE}">
      <dsp:nvSpPr>
        <dsp:cNvPr id="0" name=""/>
        <dsp:cNvSpPr/>
      </dsp:nvSpPr>
      <dsp:spPr>
        <a:xfrm>
          <a:off x="589745" y="1564013"/>
          <a:ext cx="1067158" cy="106715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4C821-3897-48FB-874D-AEF7F7A1A76D}">
      <dsp:nvSpPr>
        <dsp:cNvPr id="0" name=""/>
        <dsp:cNvSpPr/>
      </dsp:nvSpPr>
      <dsp:spPr>
        <a:xfrm>
          <a:off x="1123324" y="1564013"/>
          <a:ext cx="2621091" cy="10671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err="1" smtClean="0"/>
            <a:t>Ermöglicht</a:t>
          </a:r>
          <a:r>
            <a:rPr lang="en-US" sz="1600" kern="1200" dirty="0" smtClean="0"/>
            <a:t> den </a:t>
          </a:r>
          <a:r>
            <a:rPr lang="en-US" sz="1600" kern="1200" dirty="0" err="1" smtClean="0"/>
            <a:t>Verlagen</a:t>
          </a:r>
          <a:r>
            <a:rPr lang="en-US" sz="1600" kern="1200" dirty="0" smtClean="0"/>
            <a:t>, PR Metadata </a:t>
          </a:r>
          <a:r>
            <a:rPr lang="en-US" sz="1600" kern="1200" dirty="0" err="1" smtClean="0"/>
            <a:t>zu</a:t>
          </a:r>
          <a:r>
            <a:rPr lang="en-US" sz="1600" kern="1200" dirty="0" smtClean="0"/>
            <a:t> </a:t>
          </a:r>
          <a:r>
            <a:rPr lang="en-US" sz="1600" kern="1200" dirty="0" err="1" smtClean="0"/>
            <a:t>jeder</a:t>
          </a:r>
          <a:r>
            <a:rPr lang="en-US" sz="1600" kern="1200" dirty="0" smtClean="0"/>
            <a:t>  </a:t>
          </a:r>
          <a:r>
            <a:rPr lang="en-US" sz="1600" kern="1200" dirty="0" err="1" smtClean="0"/>
            <a:t>Monographie</a:t>
          </a:r>
          <a:r>
            <a:rPr lang="en-US" sz="1600" kern="1200" dirty="0" smtClean="0"/>
            <a:t>  und </a:t>
          </a:r>
          <a:r>
            <a:rPr lang="en-US" sz="1600" kern="1200" dirty="0" err="1" smtClean="0"/>
            <a:t>zu</a:t>
          </a:r>
          <a:r>
            <a:rPr lang="en-US" sz="1600" kern="1200" dirty="0" smtClean="0"/>
            <a:t> </a:t>
          </a:r>
          <a:r>
            <a:rPr lang="en-US" sz="1600" kern="1200" dirty="0" err="1" smtClean="0"/>
            <a:t>jedem</a:t>
          </a:r>
          <a:r>
            <a:rPr lang="en-US" sz="1600" kern="1200" dirty="0" smtClean="0"/>
            <a:t> </a:t>
          </a:r>
          <a:r>
            <a:rPr lang="en-US" sz="1600" kern="1200" dirty="0" err="1" smtClean="0"/>
            <a:t>Kapitel</a:t>
          </a:r>
          <a:r>
            <a:rPr lang="en-US" sz="1600" kern="1200" dirty="0" smtClean="0"/>
            <a:t> </a:t>
          </a:r>
          <a:r>
            <a:rPr lang="en-US" sz="1600" kern="1200" dirty="0" err="1" smtClean="0"/>
            <a:t>zu</a:t>
          </a:r>
          <a:r>
            <a:rPr lang="en-US" sz="1600" kern="1200" dirty="0" smtClean="0"/>
            <a:t> </a:t>
          </a:r>
          <a:r>
            <a:rPr lang="en-US" sz="1600" kern="1200" dirty="0" err="1" smtClean="0"/>
            <a:t>geben</a:t>
          </a:r>
          <a:endParaRPr lang="de-DE" sz="1600" kern="1200" dirty="0"/>
        </a:p>
      </dsp:txBody>
      <dsp:txXfrm>
        <a:off x="1123324" y="1564013"/>
        <a:ext cx="2621091" cy="1067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Nexa Light"/>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Nexa Light"/>
              </a:defRPr>
            </a:lvl1pPr>
          </a:lstStyle>
          <a:p>
            <a:fld id="{0EFFC490-1DDE-4CD7-B40F-6D4D2B0DA95C}" type="datetimeFigureOut">
              <a:rPr lang="de-DE" smtClean="0"/>
              <a:pPr/>
              <a:t>26.10.2017</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Nexa Light"/>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Nexa Light"/>
              </a:defRPr>
            </a:lvl1pPr>
          </a:lstStyle>
          <a:p>
            <a:fld id="{ABCC8041-0A59-4FA1-B46D-D04A95C24362}" type="slidenum">
              <a:rPr lang="de-DE" smtClean="0"/>
              <a:pPr/>
              <a:t>‹Nr.›</a:t>
            </a:fld>
            <a:endParaRPr lang="de-DE" dirty="0"/>
          </a:p>
        </p:txBody>
      </p:sp>
    </p:spTree>
    <p:extLst>
      <p:ext uri="{BB962C8B-B14F-4D97-AF65-F5344CB8AC3E}">
        <p14:creationId xmlns:p14="http://schemas.microsoft.com/office/powerpoint/2010/main" val="120162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xa Light"/>
        <a:ea typeface="+mn-ea"/>
        <a:cs typeface="+mn-cs"/>
      </a:defRPr>
    </a:lvl1pPr>
    <a:lvl2pPr marL="457200" algn="l" defTabSz="914400" rtl="0" eaLnBrk="1" latinLnBrk="0" hangingPunct="1">
      <a:defRPr sz="1200" kern="1200">
        <a:solidFill>
          <a:schemeClr val="tx1"/>
        </a:solidFill>
        <a:latin typeface="Nexa Light"/>
        <a:ea typeface="+mn-ea"/>
        <a:cs typeface="+mn-cs"/>
      </a:defRPr>
    </a:lvl2pPr>
    <a:lvl3pPr marL="914400" algn="l" defTabSz="914400" rtl="0" eaLnBrk="1" latinLnBrk="0" hangingPunct="1">
      <a:defRPr sz="1200" kern="1200">
        <a:solidFill>
          <a:schemeClr val="tx1"/>
        </a:solidFill>
        <a:latin typeface="Nexa Light"/>
        <a:ea typeface="+mn-ea"/>
        <a:cs typeface="+mn-cs"/>
      </a:defRPr>
    </a:lvl3pPr>
    <a:lvl4pPr marL="1371600" algn="l" defTabSz="914400" rtl="0" eaLnBrk="1" latinLnBrk="0" hangingPunct="1">
      <a:defRPr sz="1200" kern="1200">
        <a:solidFill>
          <a:schemeClr val="tx1"/>
        </a:solidFill>
        <a:latin typeface="Nexa Light"/>
        <a:ea typeface="+mn-ea"/>
        <a:cs typeface="+mn-cs"/>
      </a:defRPr>
    </a:lvl4pPr>
    <a:lvl5pPr marL="1828800" algn="l" defTabSz="914400" rtl="0" eaLnBrk="1" latinLnBrk="0" hangingPunct="1">
      <a:defRPr sz="1200" kern="1200">
        <a:solidFill>
          <a:schemeClr val="tx1"/>
        </a:solidFill>
        <a:latin typeface="Nexa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1</a:t>
            </a:fld>
            <a:endParaRPr lang="de-DE" dirty="0"/>
          </a:p>
        </p:txBody>
      </p:sp>
    </p:spTree>
    <p:extLst>
      <p:ext uri="{BB962C8B-B14F-4D97-AF65-F5344CB8AC3E}">
        <p14:creationId xmlns:p14="http://schemas.microsoft.com/office/powerpoint/2010/main" val="401519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400"/>
            <a:ext cx="5486400" cy="4549080"/>
          </a:xfrm>
        </p:spPr>
        <p:txBody>
          <a:bodyPr/>
          <a:lstStyle/>
          <a:p>
            <a:r>
              <a:rPr lang="de-DE" sz="1300" dirty="0" smtClean="0"/>
              <a:t>- </a:t>
            </a:r>
            <a:r>
              <a:rPr lang="de-DE" sz="1300" dirty="0"/>
              <a:t>Ein Peer Review Zertifikat soll zu jedem Dokument hinzugefügt werden und </a:t>
            </a:r>
          </a:p>
          <a:p>
            <a:r>
              <a:rPr lang="de-DE" sz="1300" dirty="0"/>
              <a:t>- so wie Ein Open Access Lizenz-Zertifikat .</a:t>
            </a:r>
          </a:p>
          <a:p>
            <a:r>
              <a:rPr lang="de-DE" sz="1300" dirty="0"/>
              <a:t>Die Peer-Review- und die OA Lizenz-Zertifikate sollen  von DOAB geliefert werden DOAB (Directory </a:t>
            </a:r>
            <a:r>
              <a:rPr lang="de-DE" sz="1300" dirty="0" err="1"/>
              <a:t>of</a:t>
            </a:r>
            <a:r>
              <a:rPr lang="de-DE" sz="1300" dirty="0"/>
              <a:t> Open Access Books) bietet eine qualitätskontrollierte Liste von Open Access, Peer </a:t>
            </a:r>
            <a:r>
              <a:rPr lang="de-DE" sz="1300" dirty="0" err="1"/>
              <a:t>reviewed</a:t>
            </a:r>
            <a:r>
              <a:rPr lang="de-DE" sz="1300" dirty="0"/>
              <a:t> Monographien und Buchverlagen. Durch die Entwicklung dieser qualitätskontrollierten Liste ermöglicht DOAB vereinfacht die Suche und den Zugang  zu </a:t>
            </a:r>
            <a:r>
              <a:rPr lang="de-DE" sz="1300" dirty="0" err="1"/>
              <a:t>peer</a:t>
            </a:r>
            <a:r>
              <a:rPr lang="de-DE" sz="1300" dirty="0"/>
              <a:t> </a:t>
            </a:r>
            <a:r>
              <a:rPr lang="de-DE" sz="1300" dirty="0" err="1"/>
              <a:t>reviewed</a:t>
            </a:r>
            <a:r>
              <a:rPr lang="de-DE" sz="1300" dirty="0"/>
              <a:t> Open Access. Verlage können sich nach einem Bewerbungsverfahren bei DOAB anmelden. Das verfahren wird durch die Zusammenarbeit von Stakeholdern, OA-Buchverlegern und OASPA (Open Access </a:t>
            </a:r>
            <a:r>
              <a:rPr lang="de-DE" sz="1300" dirty="0" err="1"/>
              <a:t>Scholarly</a:t>
            </a:r>
            <a:r>
              <a:rPr lang="de-DE" sz="1300" dirty="0"/>
              <a:t> Publishers </a:t>
            </a:r>
            <a:r>
              <a:rPr lang="de-DE" sz="1300" dirty="0" err="1"/>
              <a:t>Association</a:t>
            </a:r>
            <a:r>
              <a:rPr lang="de-DE" sz="1300" dirty="0"/>
              <a:t>) entwickelt. Verlage, die die DOAB-Anforderungen in Bezug auf Peer Review und Open Access erfüllen Lizenzen sind in DOAB gelistet und können die Metadaten ihrer Open-Access-Bücher hochladen. </a:t>
            </a:r>
          </a:p>
          <a:p>
            <a:r>
              <a:rPr lang="de-DE" sz="1300" dirty="0"/>
              <a:t>Zusätzlich bietet DOAB einen automatisierten Upload-Service für OA-Bücher von vertrauenswürdigen OA-Plattformen. Der DOAB-Zertifizierungsservice beinhaltet ein Klassifizierungssystem und ermöglicht den zertifizierten Verlagen und Publishing-Plattformen auch, die DOAB-Zertifikaten und Icons zu verwenden.</a:t>
            </a:r>
            <a:r>
              <a:rPr lang="de-DE" dirty="0"/>
              <a:t/>
            </a:r>
            <a:br>
              <a:rPr lang="de-DE" dirty="0"/>
            </a:br>
            <a:endParaRPr lang="de-DE"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10</a:t>
            </a:fld>
            <a:endParaRPr lang="de-DE" dirty="0"/>
          </a:p>
        </p:txBody>
      </p:sp>
    </p:spTree>
    <p:extLst>
      <p:ext uri="{BB962C8B-B14F-4D97-AF65-F5344CB8AC3E}">
        <p14:creationId xmlns:p14="http://schemas.microsoft.com/office/powerpoint/2010/main" val="2477411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dirty="0" smtClean="0"/>
              <a:t>Bitte ans Publikum,</a:t>
            </a:r>
            <a:r>
              <a:rPr lang="de-DE" sz="1600" baseline="0" dirty="0" smtClean="0"/>
              <a:t> sich für sich selbst zu überlegen:</a:t>
            </a:r>
            <a:endParaRPr lang="de-DE" sz="1600" dirty="0" smtClean="0"/>
          </a:p>
          <a:p>
            <a:r>
              <a:rPr lang="de-DE" sz="1600" dirty="0" smtClean="0"/>
              <a:t>Welche HIRMEOS Dienste halten Sie für besonders wichtig? </a:t>
            </a:r>
          </a:p>
          <a:p>
            <a:r>
              <a:rPr lang="de-DE" sz="1600" dirty="0" smtClean="0"/>
              <a:t>Wo sehen Sie kritische Aspekte und Herausforderungen für das Projekt?</a:t>
            </a:r>
          </a:p>
          <a:p>
            <a:r>
              <a:rPr lang="de-DE" sz="1600" dirty="0" smtClean="0"/>
              <a:t>Dies als Vorbereitung für die zwei</a:t>
            </a:r>
            <a:r>
              <a:rPr lang="de-DE" sz="1600" baseline="0" dirty="0" smtClean="0"/>
              <a:t> exemplarischen Fragestellungen an Sie, liebes Publikum</a:t>
            </a:r>
          </a:p>
          <a:p>
            <a:r>
              <a:rPr lang="de-DE" sz="1600" baseline="0" dirty="0" smtClean="0"/>
              <a:t>Das wird Ihnen meine Kollegin jetzt erläutern</a:t>
            </a:r>
            <a:endParaRPr lang="de-DE" sz="1600" dirty="0" smtClean="0"/>
          </a:p>
          <a:p>
            <a:endParaRPr lang="en-GB"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11</a:t>
            </a:fld>
            <a:endParaRPr lang="de-DE" dirty="0"/>
          </a:p>
        </p:txBody>
      </p:sp>
    </p:spTree>
    <p:extLst>
      <p:ext uri="{BB962C8B-B14F-4D97-AF65-F5344CB8AC3E}">
        <p14:creationId xmlns:p14="http://schemas.microsoft.com/office/powerpoint/2010/main" val="133416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BCC8041-0A59-4FA1-B46D-D04A95C24362}" type="slidenum">
              <a:rPr lang="de-DE" smtClean="0"/>
              <a:pPr/>
              <a:t>12</a:t>
            </a:fld>
            <a:endParaRPr lang="de-DE" dirty="0"/>
          </a:p>
        </p:txBody>
      </p:sp>
    </p:spTree>
    <p:extLst>
      <p:ext uri="{BB962C8B-B14F-4D97-AF65-F5344CB8AC3E}">
        <p14:creationId xmlns:p14="http://schemas.microsoft.com/office/powerpoint/2010/main" val="276470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BCC8041-0A59-4FA1-B46D-D04A95C24362}" type="slidenum">
              <a:rPr lang="de-DE" smtClean="0"/>
              <a:pPr/>
              <a:t>13</a:t>
            </a:fld>
            <a:endParaRPr lang="de-DE" dirty="0"/>
          </a:p>
        </p:txBody>
      </p:sp>
    </p:spTree>
    <p:extLst>
      <p:ext uri="{BB962C8B-B14F-4D97-AF65-F5344CB8AC3E}">
        <p14:creationId xmlns:p14="http://schemas.microsoft.com/office/powerpoint/2010/main" val="147946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BCC8041-0A59-4FA1-B46D-D04A95C24362}" type="slidenum">
              <a:rPr lang="de-DE" smtClean="0"/>
              <a:pPr/>
              <a:t>14</a:t>
            </a:fld>
            <a:endParaRPr lang="de-DE" dirty="0"/>
          </a:p>
        </p:txBody>
      </p:sp>
    </p:spTree>
    <p:extLst>
      <p:ext uri="{BB962C8B-B14F-4D97-AF65-F5344CB8AC3E}">
        <p14:creationId xmlns:p14="http://schemas.microsoft.com/office/powerpoint/2010/main" val="208195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BCC8041-0A59-4FA1-B46D-D04A95C24362}" type="slidenum">
              <a:rPr lang="de-DE" smtClean="0"/>
              <a:pPr/>
              <a:t>15</a:t>
            </a:fld>
            <a:endParaRPr lang="de-DE" dirty="0"/>
          </a:p>
        </p:txBody>
      </p:sp>
    </p:spTree>
    <p:extLst>
      <p:ext uri="{BB962C8B-B14F-4D97-AF65-F5344CB8AC3E}">
        <p14:creationId xmlns:p14="http://schemas.microsoft.com/office/powerpoint/2010/main" val="209577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16</a:t>
            </a:fld>
            <a:endParaRPr lang="de-DE" dirty="0"/>
          </a:p>
        </p:txBody>
      </p:sp>
    </p:spTree>
    <p:extLst>
      <p:ext uri="{BB962C8B-B14F-4D97-AF65-F5344CB8AC3E}">
        <p14:creationId xmlns:p14="http://schemas.microsoft.com/office/powerpoint/2010/main" val="400682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2</a:t>
            </a:fld>
            <a:endParaRPr lang="de-DE" dirty="0"/>
          </a:p>
        </p:txBody>
      </p:sp>
    </p:spTree>
    <p:extLst>
      <p:ext uri="{BB962C8B-B14F-4D97-AF65-F5344CB8AC3E}">
        <p14:creationId xmlns:p14="http://schemas.microsoft.com/office/powerpoint/2010/main" val="266691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3</a:t>
            </a:fld>
            <a:endParaRPr lang="de-DE" dirty="0"/>
          </a:p>
        </p:txBody>
      </p:sp>
    </p:spTree>
    <p:extLst>
      <p:ext uri="{BB962C8B-B14F-4D97-AF65-F5344CB8AC3E}">
        <p14:creationId xmlns:p14="http://schemas.microsoft.com/office/powerpoint/2010/main" val="552226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4</a:t>
            </a:fld>
            <a:endParaRPr lang="de-DE" dirty="0"/>
          </a:p>
        </p:txBody>
      </p:sp>
    </p:spTree>
    <p:extLst>
      <p:ext uri="{BB962C8B-B14F-4D97-AF65-F5344CB8AC3E}">
        <p14:creationId xmlns:p14="http://schemas.microsoft.com/office/powerpoint/2010/main" val="401203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580" dirty="0"/>
              <a:t>Um die Interoperabilität zwischen Plattformen und Providers bezüglich </a:t>
            </a:r>
            <a:r>
              <a:rPr lang="de-DE" sz="1580" dirty="0" err="1"/>
              <a:t>Referenzierungs</a:t>
            </a:r>
            <a:r>
              <a:rPr lang="de-DE" sz="1580" dirty="0"/>
              <a:t>- und Indexierungsdiensten zu verbessern, werden fünf Arten von Daten auf </a:t>
            </a:r>
            <a:r>
              <a:rPr lang="de-DE" sz="1600" dirty="0"/>
              <a:t>den</a:t>
            </a:r>
            <a:r>
              <a:rPr lang="de-DE" sz="1580" dirty="0"/>
              <a:t> Plattformen implementiert. Diese werden Wiederverwendung, Vernetzung und Auffindbarkeit der Monographien vereinfachen so wie eine intensivere Interaktion mit den Nutzern ermöglichen und ihr Vertrauen in der Qualität der publizierten Monographien stärken.</a:t>
            </a:r>
          </a:p>
          <a:p>
            <a:endParaRPr lang="de-DE"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5</a:t>
            </a:fld>
            <a:endParaRPr lang="de-DE" dirty="0"/>
          </a:p>
        </p:txBody>
      </p:sp>
    </p:spTree>
    <p:extLst>
      <p:ext uri="{BB962C8B-B14F-4D97-AF65-F5344CB8AC3E}">
        <p14:creationId xmlns:p14="http://schemas.microsoft.com/office/powerpoint/2010/main" val="335012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400"/>
            <a:ext cx="5486400" cy="4800600"/>
          </a:xfrm>
        </p:spPr>
        <p:txBody>
          <a:bodyPr/>
          <a:lstStyle/>
          <a:p>
            <a:endParaRPr lang="de-DE" dirty="0" smtClean="0"/>
          </a:p>
        </p:txBody>
      </p:sp>
      <p:sp>
        <p:nvSpPr>
          <p:cNvPr id="4" name="Foliennummernplatzhalter 3"/>
          <p:cNvSpPr>
            <a:spLocks noGrp="1"/>
          </p:cNvSpPr>
          <p:nvPr>
            <p:ph type="sldNum" sz="quarter" idx="10"/>
          </p:nvPr>
        </p:nvSpPr>
        <p:spPr/>
        <p:txBody>
          <a:bodyPr/>
          <a:lstStyle/>
          <a:p>
            <a:fld id="{ABCC8041-0A59-4FA1-B46D-D04A95C24362}" type="slidenum">
              <a:rPr lang="de-DE" smtClean="0"/>
              <a:pPr/>
              <a:t>6</a:t>
            </a:fld>
            <a:endParaRPr lang="de-DE" dirty="0"/>
          </a:p>
        </p:txBody>
      </p:sp>
    </p:spTree>
    <p:extLst>
      <p:ext uri="{BB962C8B-B14F-4D97-AF65-F5344CB8AC3E}">
        <p14:creationId xmlns:p14="http://schemas.microsoft.com/office/powerpoint/2010/main" val="361373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400"/>
            <a:ext cx="5486400" cy="4800600"/>
          </a:xfrm>
        </p:spPr>
        <p:txBody>
          <a:bodyPr/>
          <a:lstStyle/>
          <a:p>
            <a:r>
              <a:rPr lang="de-DE" sz="1300" dirty="0"/>
              <a:t>3. Unter der  </a:t>
            </a:r>
            <a:r>
              <a:rPr lang="de-DE" sz="1300" dirty="0" err="1"/>
              <a:t>Named</a:t>
            </a:r>
            <a:r>
              <a:rPr lang="de-DE" sz="1300" dirty="0"/>
              <a:t> Entity Recognition versteht man die Aufgabe, Eigennamen in Texten zu erkennen. Technisch gesehen sind hierzu zwei Schritte notwendig. Zuerst müssen in einem laufenden Text die Token gefunden werden, die zu einem Eigennamen  gehören, danach können diese Eigennamen semantischen Kategorien zugeordnet werden. Mit der Anwendung der (N)ERD Services von INRIA sollen Personenamen, Orte und Data innerhalb eines Dokuments automatisiert erkennt werden. </a:t>
            </a:r>
          </a:p>
          <a:p>
            <a:r>
              <a:rPr lang="de-DE" sz="1300" dirty="0"/>
              <a:t>INRIA (N)ERD (</a:t>
            </a:r>
            <a:r>
              <a:rPr lang="de-DE" sz="1300" dirty="0" err="1"/>
              <a:t>Named</a:t>
            </a:r>
            <a:r>
              <a:rPr lang="de-DE" sz="1300" dirty="0"/>
              <a:t> Entity Recognition </a:t>
            </a:r>
            <a:r>
              <a:rPr lang="de-DE" sz="1300" dirty="0" err="1"/>
              <a:t>and</a:t>
            </a:r>
            <a:r>
              <a:rPr lang="de-DE" sz="1300" dirty="0"/>
              <a:t> </a:t>
            </a:r>
            <a:r>
              <a:rPr lang="de-DE" sz="1300" dirty="0" err="1"/>
              <a:t>Disambiguation</a:t>
            </a:r>
            <a:r>
              <a:rPr lang="de-DE" sz="1300" dirty="0"/>
              <a:t>, oft auch "Entity </a:t>
            </a:r>
            <a:r>
              <a:rPr lang="de-DE" sz="1300" dirty="0" err="1"/>
              <a:t>Linking"genannt</a:t>
            </a:r>
            <a:r>
              <a:rPr lang="de-DE" sz="1300" dirty="0"/>
              <a:t>) ist das Prozess der Identifizierung der im Text genannten Entitäten. Sie umfasst nicht nur die Erkennung dieser Entitäten und ihrer allgemeinen Klassen, sondern auch die Aufklärung deren Verweise auf bestimmte Entitäten, die in einem oder mehreren </a:t>
            </a:r>
            <a:r>
              <a:rPr lang="de-DE" sz="1300" dirty="0" err="1"/>
              <a:t>Wissendatenbanken</a:t>
            </a:r>
            <a:r>
              <a:rPr lang="de-DE" sz="1300" dirty="0"/>
              <a:t> wie Wikipedia registriert sind. Dieser Dienst ermöglicht 26 benannten Entitätsklassen zu erkennen und somit eine feinkörnige Kategorisierung von Entitäten. Die Disambiguierung beruht auf den neuesten automatisierten Lerntechniken, ist mehrsprachig und unterstützt mehrere Wissensdatenbanken. IINRIA (N)ERD bietet eine reichhaltige API, die die Verarbeitung von verschiedenen Entitäten ermöglicht (Reine Texte, teilweise kommentierte Texte, gewichtete </a:t>
            </a:r>
            <a:r>
              <a:rPr lang="de-DE" sz="1300" dirty="0" err="1"/>
              <a:t>Termvektoren</a:t>
            </a:r>
            <a:r>
              <a:rPr lang="de-DE" sz="1300" dirty="0"/>
              <a:t>, in Echtzeit editierter Text), so wie die automatische Anpassung der Disambiguierung zu einem spezifischen Fachgebiet.</a:t>
            </a:r>
          </a:p>
        </p:txBody>
      </p:sp>
      <p:sp>
        <p:nvSpPr>
          <p:cNvPr id="4" name="Foliennummernplatzhalter 3"/>
          <p:cNvSpPr>
            <a:spLocks noGrp="1"/>
          </p:cNvSpPr>
          <p:nvPr>
            <p:ph type="sldNum" sz="quarter" idx="10"/>
          </p:nvPr>
        </p:nvSpPr>
        <p:spPr/>
        <p:txBody>
          <a:bodyPr/>
          <a:lstStyle/>
          <a:p>
            <a:fld id="{ABCC8041-0A59-4FA1-B46D-D04A95C24362}" type="slidenum">
              <a:rPr lang="de-DE" smtClean="0"/>
              <a:pPr/>
              <a:t>7</a:t>
            </a:fld>
            <a:endParaRPr lang="de-DE" dirty="0"/>
          </a:p>
        </p:txBody>
      </p:sp>
    </p:spTree>
    <p:extLst>
      <p:ext uri="{BB962C8B-B14F-4D97-AF65-F5344CB8AC3E}">
        <p14:creationId xmlns:p14="http://schemas.microsoft.com/office/powerpoint/2010/main" val="222866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r>
            <a:br>
              <a:rPr lang="de-DE" dirty="0"/>
            </a:br>
            <a:endParaRPr lang="de-DE" dirty="0"/>
          </a:p>
          <a:p>
            <a:endParaRPr lang="de-DE"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8</a:t>
            </a:fld>
            <a:endParaRPr lang="de-DE" dirty="0"/>
          </a:p>
        </p:txBody>
      </p:sp>
    </p:spTree>
    <p:extLst>
      <p:ext uri="{BB962C8B-B14F-4D97-AF65-F5344CB8AC3E}">
        <p14:creationId xmlns:p14="http://schemas.microsoft.com/office/powerpoint/2010/main" val="423480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343400"/>
            <a:ext cx="5486400" cy="5557192"/>
          </a:xfrm>
        </p:spPr>
        <p:txBody>
          <a:bodyPr/>
          <a:lstStyle/>
          <a:p>
            <a:endParaRPr lang="de-DE" dirty="0"/>
          </a:p>
        </p:txBody>
      </p:sp>
      <p:sp>
        <p:nvSpPr>
          <p:cNvPr id="4" name="Foliennummernplatzhalter 3"/>
          <p:cNvSpPr>
            <a:spLocks noGrp="1"/>
          </p:cNvSpPr>
          <p:nvPr>
            <p:ph type="sldNum" sz="quarter" idx="10"/>
          </p:nvPr>
        </p:nvSpPr>
        <p:spPr/>
        <p:txBody>
          <a:bodyPr/>
          <a:lstStyle/>
          <a:p>
            <a:fld id="{ABCC8041-0A59-4FA1-B46D-D04A95C24362}" type="slidenum">
              <a:rPr lang="de-DE" smtClean="0"/>
              <a:pPr/>
              <a:t>9</a:t>
            </a:fld>
            <a:endParaRPr lang="de-DE" dirty="0"/>
          </a:p>
        </p:txBody>
      </p:sp>
    </p:spTree>
    <p:extLst>
      <p:ext uri="{BB962C8B-B14F-4D97-AF65-F5344CB8AC3E}">
        <p14:creationId xmlns:p14="http://schemas.microsoft.com/office/powerpoint/2010/main" val="1073903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ransparency">
    <p:spTree>
      <p:nvGrpSpPr>
        <p:cNvPr id="1" name=""/>
        <p:cNvGrpSpPr/>
        <p:nvPr/>
      </p:nvGrpSpPr>
      <p:grpSpPr>
        <a:xfrm>
          <a:off x="0" y="0"/>
          <a:ext cx="0" cy="0"/>
          <a:chOff x="0" y="0"/>
          <a:chExt cx="0" cy="0"/>
        </a:xfrm>
      </p:grpSpPr>
      <p:pic>
        <p:nvPicPr>
          <p:cNvPr id="7" name="Bild 6" descr="HIRMEOS LOGO_k_rgb transp.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73941" y="609600"/>
            <a:ext cx="7610383" cy="2057400"/>
          </a:xfrm>
          <a:prstGeom prst="rect">
            <a:avLst/>
          </a:prstGeom>
        </p:spPr>
      </p:pic>
      <p:pic>
        <p:nvPicPr>
          <p:cNvPr id="9" name="Bild 8" descr="HORIZON 2020.jpg"/>
          <p:cNvPicPr>
            <a:picLocks noChangeAspect="1"/>
          </p:cNvPicPr>
          <p:nvPr userDrawn="1"/>
        </p:nvPicPr>
        <p:blipFill>
          <a:blip r:embed="rId4"/>
          <a:stretch>
            <a:fillRect/>
          </a:stretch>
        </p:blipFill>
        <p:spPr>
          <a:xfrm>
            <a:off x="4876800" y="6248400"/>
            <a:ext cx="1008263" cy="457200"/>
          </a:xfrm>
          <a:prstGeom prst="rect">
            <a:avLst/>
          </a:prstGeom>
        </p:spPr>
      </p:pic>
      <p:pic>
        <p:nvPicPr>
          <p:cNvPr id="11" name="Bild 10" descr="Logo-OPERAS.png"/>
          <p:cNvPicPr>
            <a:picLocks noChangeAspect="1"/>
          </p:cNvPicPr>
          <p:nvPr userDrawn="1"/>
        </p:nvPicPr>
        <p:blipFill>
          <a:blip r:embed="rId5"/>
          <a:stretch>
            <a:fillRect/>
          </a:stretch>
        </p:blipFill>
        <p:spPr>
          <a:xfrm>
            <a:off x="3581400" y="6290310"/>
            <a:ext cx="1094563" cy="415290"/>
          </a:xfrm>
          <a:prstGeom prst="rect">
            <a:avLst/>
          </a:prstGeom>
        </p:spPr>
      </p:pic>
      <p:sp>
        <p:nvSpPr>
          <p:cNvPr id="10" name="Fußzeilenplatzhalter 4"/>
          <p:cNvSpPr>
            <a:spLocks noGrp="1"/>
          </p:cNvSpPr>
          <p:nvPr>
            <p:ph type="ftr" sz="quarter" idx="11"/>
          </p:nvPr>
        </p:nvSpPr>
        <p:spPr>
          <a:xfrm>
            <a:off x="2372544" y="3276600"/>
            <a:ext cx="4866456" cy="1905000"/>
          </a:xfrm>
          <a:prstGeom prst="rect">
            <a:avLst/>
          </a:prstGeom>
          <a:ln w="0">
            <a:solidFill>
              <a:schemeClr val="tx1">
                <a:alpha val="0"/>
              </a:schemeClr>
            </a:solidFill>
          </a:ln>
        </p:spPr>
        <p:txBody>
          <a:bodyPr anchor="ctr"/>
          <a:lstStyle>
            <a:lvl1pPr>
              <a:defRPr sz="1200">
                <a:solidFill>
                  <a:srgbClr val="003D85"/>
                </a:solidFill>
              </a:defRPr>
            </a:lvl1pPr>
          </a:lstStyle>
          <a:p>
            <a:r>
              <a:rPr lang="de-DE" sz="1800" dirty="0" smtClean="0">
                <a:latin typeface="Nexa Light"/>
              </a:rPr>
              <a:t>Title</a:t>
            </a:r>
          </a:p>
          <a:p>
            <a:endParaRPr lang="de-DE" sz="1800" dirty="0" smtClean="0">
              <a:latin typeface="Nexa Light"/>
            </a:endParaRPr>
          </a:p>
          <a:p>
            <a:r>
              <a:rPr lang="de-DE" sz="1800" dirty="0" err="1" smtClean="0">
                <a:latin typeface="Nexa Light"/>
              </a:rPr>
              <a:t>Author</a:t>
            </a:r>
            <a:r>
              <a:rPr lang="de-DE" sz="1800" dirty="0" smtClean="0">
                <a:latin typeface="Nexa Light"/>
              </a:rPr>
              <a:t>		</a:t>
            </a:r>
          </a:p>
          <a:p>
            <a:endParaRPr lang="de-DE" sz="1800" dirty="0" smtClean="0">
              <a:latin typeface="Nexa Light"/>
            </a:endParaRPr>
          </a:p>
          <a:p>
            <a:r>
              <a:rPr lang="de-DE" sz="1800" dirty="0" err="1" smtClean="0">
                <a:latin typeface="Nexa Light"/>
              </a:rPr>
              <a:t>Conference</a:t>
            </a:r>
            <a:r>
              <a:rPr lang="de-DE" sz="1800" dirty="0" smtClean="0">
                <a:latin typeface="Nexa Light"/>
              </a:rPr>
              <a:t>      </a:t>
            </a:r>
          </a:p>
          <a:p>
            <a:endParaRPr lang="de-DE" sz="1800" dirty="0" smtClean="0">
              <a:latin typeface="Nexa Light"/>
            </a:endParaRPr>
          </a:p>
          <a:p>
            <a:r>
              <a:rPr lang="de-DE" sz="1800" dirty="0" smtClean="0">
                <a:latin typeface="Nexa Light"/>
              </a:rPr>
              <a:t>04.07.2017            </a:t>
            </a:r>
            <a:r>
              <a:rPr lang="de-DE" dirty="0" smtClean="0">
                <a:latin typeface="Nexa Light"/>
              </a:rPr>
              <a:t>  </a:t>
            </a:r>
            <a:endParaRPr lang="de-DE" dirty="0">
              <a:latin typeface="Nexa Light"/>
            </a:endParaRPr>
          </a:p>
        </p:txBody>
      </p:sp>
      <p:pic>
        <p:nvPicPr>
          <p:cNvPr id="13" name="Bild 12" descr="EU funded_Flagge.png"/>
          <p:cNvPicPr>
            <a:picLocks noChangeAspect="1"/>
          </p:cNvPicPr>
          <p:nvPr userDrawn="1"/>
        </p:nvPicPr>
        <p:blipFill>
          <a:blip r:embed="rId6"/>
          <a:stretch>
            <a:fillRect/>
          </a:stretch>
        </p:blipFill>
        <p:spPr>
          <a:xfrm>
            <a:off x="6094047" y="6248400"/>
            <a:ext cx="687753" cy="457200"/>
          </a:xfrm>
          <a:prstGeom prst="rect">
            <a:avLst/>
          </a:prstGeom>
        </p:spPr>
      </p:pic>
      <p:sp>
        <p:nvSpPr>
          <p:cNvPr id="14" name="Fußzeilenplatzhalter 4"/>
          <p:cNvSpPr txBox="1">
            <a:spLocks/>
          </p:cNvSpPr>
          <p:nvPr userDrawn="1"/>
        </p:nvSpPr>
        <p:spPr>
          <a:xfrm>
            <a:off x="6858000" y="6172200"/>
            <a:ext cx="2286000" cy="609600"/>
          </a:xfrm>
          <a:prstGeom prst="rect">
            <a:avLst/>
          </a:prstGeom>
        </p:spPr>
        <p:txBody>
          <a:bodyPr anchor="ctr"/>
          <a:lstStyle>
            <a:lvl1pPr>
              <a:defRPr sz="1200">
                <a:solidFill>
                  <a:srgbClr val="003D8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err="1" smtClean="0">
                <a:ln>
                  <a:noFill/>
                </a:ln>
                <a:solidFill>
                  <a:srgbClr val="003D85"/>
                </a:solidFill>
                <a:effectLst/>
                <a:uLnTx/>
                <a:uFillTx/>
                <a:latin typeface="Nexa Light"/>
                <a:ea typeface="+mn-ea"/>
                <a:cs typeface="+mn-cs"/>
              </a:rPr>
              <a:t>Funded</a:t>
            </a:r>
            <a:r>
              <a:rPr kumimoji="0" lang="de-DE" sz="1000" b="0" i="0" u="none" strike="noStrike" kern="1200" cap="none" spc="0" normalizeH="0" baseline="0" noProof="0" dirty="0" smtClean="0">
                <a:ln>
                  <a:noFill/>
                </a:ln>
                <a:solidFill>
                  <a:srgbClr val="003D85"/>
                </a:solidFill>
                <a:effectLst/>
                <a:uLnTx/>
                <a:uFillTx/>
                <a:latin typeface="Nexa Light"/>
                <a:ea typeface="+mn-ea"/>
                <a:cs typeface="+mn-cs"/>
              </a:rPr>
              <a:t> </a:t>
            </a:r>
            <a:r>
              <a:rPr kumimoji="0" lang="de-DE" sz="1000" b="0" i="0" u="none" strike="noStrike" kern="1200" cap="none" spc="0" normalizeH="0" baseline="0" noProof="0" dirty="0" err="1" smtClean="0">
                <a:ln>
                  <a:noFill/>
                </a:ln>
                <a:solidFill>
                  <a:srgbClr val="003D85"/>
                </a:solidFill>
                <a:effectLst/>
                <a:uLnTx/>
                <a:uFillTx/>
                <a:latin typeface="Nexa Light"/>
                <a:ea typeface="+mn-ea"/>
                <a:cs typeface="+mn-cs"/>
              </a:rPr>
              <a:t>by</a:t>
            </a:r>
            <a:r>
              <a:rPr kumimoji="0" lang="de-DE" sz="1000" b="0" i="0" u="none" strike="noStrike" kern="1200" cap="none" spc="0" normalizeH="0" baseline="0" noProof="0" dirty="0" smtClean="0">
                <a:ln>
                  <a:noFill/>
                </a:ln>
                <a:solidFill>
                  <a:srgbClr val="003D85"/>
                </a:solidFill>
                <a:effectLst/>
                <a:uLnTx/>
                <a:uFillTx/>
                <a:latin typeface="Nexa Light"/>
                <a:ea typeface="+mn-ea"/>
                <a:cs typeface="+mn-cs"/>
              </a:rPr>
              <a:t> </a:t>
            </a:r>
            <a:r>
              <a:rPr kumimoji="0" lang="de-DE" sz="1000" b="0" i="0" u="none" strike="noStrike" kern="1200" cap="none" spc="0" normalizeH="0" baseline="0" noProof="0" dirty="0" err="1" smtClean="0">
                <a:ln>
                  <a:noFill/>
                </a:ln>
                <a:solidFill>
                  <a:srgbClr val="003D85"/>
                </a:solidFill>
                <a:effectLst/>
                <a:uLnTx/>
                <a:uFillTx/>
                <a:latin typeface="Nexa Light"/>
                <a:ea typeface="+mn-ea"/>
                <a:cs typeface="+mn-cs"/>
              </a:rPr>
              <a:t>the</a:t>
            </a:r>
            <a:r>
              <a:rPr kumimoji="0" lang="de-DE" sz="1000" b="0" i="0" u="none" strike="noStrike" kern="1200" cap="none" spc="0" normalizeH="0" baseline="0" noProof="0" dirty="0" smtClean="0">
                <a:ln>
                  <a:noFill/>
                </a:ln>
                <a:solidFill>
                  <a:srgbClr val="003D85"/>
                </a:solidFill>
                <a:effectLst/>
                <a:uLnTx/>
                <a:uFillTx/>
                <a:latin typeface="Nexa Light"/>
                <a:ea typeface="+mn-ea"/>
                <a:cs typeface="+mn-cs"/>
              </a:rPr>
              <a:t> </a:t>
            </a:r>
            <a:r>
              <a:rPr kumimoji="0" lang="de-DE" sz="1000" b="0" i="0" u="none" strike="noStrike" kern="1200" cap="none" spc="0" normalizeH="0" baseline="0" noProof="0" dirty="0" err="1" smtClean="0">
                <a:ln>
                  <a:noFill/>
                </a:ln>
                <a:solidFill>
                  <a:srgbClr val="003D85"/>
                </a:solidFill>
                <a:effectLst/>
                <a:uLnTx/>
                <a:uFillTx/>
                <a:latin typeface="Nexa Light"/>
                <a:ea typeface="+mn-ea"/>
                <a:cs typeface="+mn-cs"/>
              </a:rPr>
              <a:t>Horizon</a:t>
            </a:r>
            <a:r>
              <a:rPr kumimoji="0" lang="de-DE" sz="1000" b="0" i="0" u="none" strike="noStrike" kern="1200" cap="none" spc="0" normalizeH="0" baseline="0" noProof="0" dirty="0" smtClean="0">
                <a:ln>
                  <a:noFill/>
                </a:ln>
                <a:solidFill>
                  <a:srgbClr val="003D85"/>
                </a:solidFill>
                <a:effectLst/>
                <a:uLnTx/>
                <a:uFillTx/>
                <a:latin typeface="Nexa Light"/>
                <a:ea typeface="+mn-ea"/>
                <a:cs typeface="+mn-cs"/>
              </a:rPr>
              <a:t>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003D85"/>
                </a:solidFill>
                <a:effectLst/>
                <a:uLnTx/>
                <a:uFillTx/>
                <a:latin typeface="Nexa Light"/>
                <a:ea typeface="+mn-ea"/>
                <a:cs typeface="+mn-cs"/>
              </a:rPr>
              <a:t>Framework Programme of </a:t>
            </a:r>
            <a:r>
              <a:rPr kumimoji="0" lang="de-DE" sz="1000" b="0" i="0" u="none" strike="noStrike" kern="1200" cap="none" spc="0" normalizeH="0" baseline="0" noProof="0" dirty="0" err="1" smtClean="0">
                <a:ln>
                  <a:noFill/>
                </a:ln>
                <a:solidFill>
                  <a:srgbClr val="003D85"/>
                </a:solidFill>
                <a:effectLst/>
                <a:uLnTx/>
                <a:uFillTx/>
                <a:latin typeface="Nexa Light"/>
                <a:ea typeface="+mn-ea"/>
                <a:cs typeface="+mn-cs"/>
              </a:rPr>
              <a:t>the</a:t>
            </a:r>
            <a:r>
              <a:rPr kumimoji="0" lang="de-DE" sz="1000" b="0" i="0" u="none" strike="noStrike" kern="1200" cap="none" spc="0" normalizeH="0" baseline="0" noProof="0" dirty="0" smtClean="0">
                <a:ln>
                  <a:noFill/>
                </a:ln>
                <a:solidFill>
                  <a:srgbClr val="003D85"/>
                </a:solidFill>
                <a:effectLst/>
                <a:uLnTx/>
                <a:uFillTx/>
                <a:latin typeface="Nexa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smtClean="0">
                <a:ln>
                  <a:noFill/>
                </a:ln>
                <a:solidFill>
                  <a:srgbClr val="003D85"/>
                </a:solidFill>
                <a:effectLst/>
                <a:uLnTx/>
                <a:uFillTx/>
                <a:latin typeface="Nexa Light"/>
                <a:ea typeface="+mn-ea"/>
                <a:cs typeface="+mn-cs"/>
              </a:rPr>
              <a:t>European Union</a:t>
            </a:r>
            <a:endParaRPr kumimoji="0" lang="de-DE" sz="1000" b="0" i="0" u="none" strike="noStrike" kern="1200" cap="none" spc="0" normalizeH="0" baseline="0" noProof="0" dirty="0">
              <a:ln>
                <a:noFill/>
              </a:ln>
              <a:solidFill>
                <a:srgbClr val="003D85"/>
              </a:solidFill>
              <a:effectLst/>
              <a:uLnTx/>
              <a:uFillTx/>
              <a:latin typeface="Nexa Light"/>
              <a:ea typeface="+mn-ea"/>
              <a:cs typeface="+mn-cs"/>
            </a:endParaRPr>
          </a:p>
        </p:txBody>
      </p:sp>
    </p:spTree>
    <p:extLst>
      <p:ext uri="{BB962C8B-B14F-4D97-AF65-F5344CB8AC3E}">
        <p14:creationId xmlns:p14="http://schemas.microsoft.com/office/powerpoint/2010/main" val="42047272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4" name="Fußzeilenplatzhalter 3"/>
          <p:cNvSpPr>
            <a:spLocks noGrp="1"/>
          </p:cNvSpPr>
          <p:nvPr>
            <p:ph type="ftr" sz="quarter" idx="11"/>
          </p:nvPr>
        </p:nvSpPr>
        <p:spPr/>
        <p:txBody>
          <a:bodyPr/>
          <a:lstStyle/>
          <a:p>
            <a:endParaRPr lang="en-GB">
              <a:solidFill>
                <a:prstClr val="black">
                  <a:tint val="75000"/>
                </a:prstClr>
              </a:solidFill>
            </a:endParaRPr>
          </a:p>
        </p:txBody>
      </p:sp>
      <p:sp>
        <p:nvSpPr>
          <p:cNvPr id="5" name="Foliennummernplatzhalter 4"/>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21629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3" name="Fußzeilenplatzhalter 2"/>
          <p:cNvSpPr>
            <a:spLocks noGrp="1"/>
          </p:cNvSpPr>
          <p:nvPr>
            <p:ph type="ftr" sz="quarter" idx="11"/>
          </p:nvPr>
        </p:nvSpPr>
        <p:spPr/>
        <p:txBody>
          <a:bodyPr/>
          <a:lstStyle/>
          <a:p>
            <a:endParaRPr lang="en-GB">
              <a:solidFill>
                <a:prstClr val="black">
                  <a:tint val="75000"/>
                </a:prstClr>
              </a:solidFill>
            </a:endParaRPr>
          </a:p>
        </p:txBody>
      </p:sp>
      <p:sp>
        <p:nvSpPr>
          <p:cNvPr id="4" name="Foliennummernplatzhalter 3"/>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72107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919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17635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42024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65099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flowing text">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457200" y="274638"/>
            <a:ext cx="8036236" cy="792162"/>
          </a:xfrm>
          <a:prstGeom prst="rect">
            <a:avLst/>
          </a:prstGeom>
          <a:ln w="0" cap="flat" cmpd="sng" algn="ctr">
            <a:solidFill>
              <a:schemeClr val="accent6">
                <a:lumMod val="60000"/>
                <a:lumOff val="40000"/>
                <a:alpha val="0"/>
              </a:schemeClr>
            </a:solidFill>
            <a:prstDash val="solid"/>
            <a:round/>
            <a:headEnd type="none" w="med" len="med"/>
            <a:tailEnd type="none" w="med" len="med"/>
          </a:ln>
        </p:spPr>
        <p:txBody>
          <a:bodyPr>
            <a:noAutofit/>
          </a:bodyPr>
          <a:lstStyle>
            <a:lvl1pPr algn="l">
              <a:defRPr sz="3200" b="1" i="0" cap="none" baseline="0">
                <a:solidFill>
                  <a:srgbClr val="003D85"/>
                </a:solidFill>
                <a:latin typeface="Nexa Light"/>
              </a:defRPr>
            </a:lvl1pPr>
          </a:lstStyle>
          <a:p>
            <a:r>
              <a:rPr lang="de-DE" dirty="0" smtClean="0"/>
              <a:t>Edit title </a:t>
            </a:r>
            <a:r>
              <a:rPr lang="de-DE" dirty="0" err="1" smtClean="0"/>
              <a:t>master</a:t>
            </a:r>
            <a:endParaRPr lang="de-DE" dirty="0"/>
          </a:p>
        </p:txBody>
      </p:sp>
      <p:sp>
        <p:nvSpPr>
          <p:cNvPr id="3" name="Textplatzhalter 2"/>
          <p:cNvSpPr>
            <a:spLocks noGrp="1"/>
          </p:cNvSpPr>
          <p:nvPr>
            <p:ph type="body" sz="quarter" idx="13" hasCustomPrompt="1"/>
          </p:nvPr>
        </p:nvSpPr>
        <p:spPr>
          <a:xfrm>
            <a:off x="684213" y="1844675"/>
            <a:ext cx="7632700" cy="898525"/>
          </a:xfrm>
          <a:prstGeom prst="rect">
            <a:avLst/>
          </a:prstGeom>
          <a:solidFill>
            <a:schemeClr val="bg1">
              <a:alpha val="0"/>
            </a:schemeClr>
          </a:solidFill>
          <a:ln>
            <a:solidFill>
              <a:schemeClr val="accent6">
                <a:lumMod val="60000"/>
                <a:lumOff val="40000"/>
              </a:schemeClr>
            </a:solidFill>
          </a:ln>
        </p:spPr>
        <p:txBody>
          <a:bodyPr/>
          <a:lstStyle>
            <a:lvl1pPr marL="0" indent="0">
              <a:buNone/>
              <a:defRPr b="1">
                <a:ln>
                  <a:solidFill>
                    <a:schemeClr val="tx2"/>
                  </a:solidFill>
                </a:ln>
                <a:solidFill>
                  <a:srgbClr val="003D85"/>
                </a:solidFill>
                <a:latin typeface="Nexa Light"/>
              </a:defRPr>
            </a:lvl1pPr>
          </a:lstStyle>
          <a:p>
            <a:pPr lvl="0"/>
            <a:r>
              <a:rPr lang="de-DE" dirty="0" err="1" smtClean="0"/>
              <a:t>Edit</a:t>
            </a:r>
            <a:r>
              <a:rPr lang="de-DE" dirty="0" smtClean="0"/>
              <a:t> title </a:t>
            </a:r>
          </a:p>
        </p:txBody>
      </p:sp>
      <p:sp>
        <p:nvSpPr>
          <p:cNvPr id="7" name="Textplatzhalter 6"/>
          <p:cNvSpPr>
            <a:spLocks noGrp="1"/>
          </p:cNvSpPr>
          <p:nvPr>
            <p:ph type="body" sz="quarter" idx="14" hasCustomPrompt="1"/>
          </p:nvPr>
        </p:nvSpPr>
        <p:spPr>
          <a:xfrm>
            <a:off x="684213" y="2708920"/>
            <a:ext cx="7632700" cy="2880320"/>
          </a:xfrm>
          <a:prstGeom prst="rect">
            <a:avLst/>
          </a:prstGeom>
          <a:solidFill>
            <a:schemeClr val="bg1">
              <a:alpha val="0"/>
            </a:schemeClr>
          </a:solidFill>
          <a:ln w="0">
            <a:solidFill>
              <a:schemeClr val="accent6">
                <a:lumMod val="60000"/>
                <a:lumOff val="40000"/>
                <a:alpha val="0"/>
              </a:schemeClr>
            </a:solidFill>
          </a:ln>
        </p:spPr>
        <p:txBody>
          <a:bodyPr>
            <a:normAutofit/>
          </a:bodyPr>
          <a:lstStyle>
            <a:lvl1pPr marL="0" indent="0">
              <a:buNone/>
              <a:defRPr sz="2800">
                <a:latin typeface="Nexa Light"/>
              </a:defRPr>
            </a:lvl1pPr>
          </a:lstStyle>
          <a:p>
            <a:pPr lvl="0"/>
            <a:r>
              <a:rPr lang="de-DE" dirty="0" smtClean="0"/>
              <a:t>Edit </a:t>
            </a:r>
            <a:r>
              <a:rPr lang="de-DE" dirty="0" err="1" smtClean="0"/>
              <a:t>flowing</a:t>
            </a:r>
            <a:r>
              <a:rPr lang="de-DE" dirty="0" smtClean="0"/>
              <a:t> </a:t>
            </a:r>
            <a:r>
              <a:rPr lang="de-DE" dirty="0" err="1" smtClean="0"/>
              <a:t>text</a:t>
            </a:r>
            <a:endParaRPr lang="de-DE" dirty="0"/>
          </a:p>
        </p:txBody>
      </p:sp>
      <p:sp>
        <p:nvSpPr>
          <p:cNvPr id="13" name="Datumsplatzhalter 6"/>
          <p:cNvSpPr>
            <a:spLocks noGrp="1"/>
          </p:cNvSpPr>
          <p:nvPr>
            <p:ph type="dt" sz="half" idx="10"/>
          </p:nvPr>
        </p:nvSpPr>
        <p:spPr>
          <a:xfrm>
            <a:off x="7162800" y="6400800"/>
            <a:ext cx="1219800" cy="304800"/>
          </a:xfrm>
          <a:prstGeom prst="rect">
            <a:avLst/>
          </a:prstGeom>
          <a:ln w="0" cap="flat" cmpd="sng" algn="ctr">
            <a:solidFill>
              <a:schemeClr val="bg1">
                <a:alpha val="0"/>
              </a:schemeClr>
            </a:solidFill>
            <a:prstDash val="solid"/>
            <a:round/>
            <a:headEnd type="none" w="med" len="med"/>
            <a:tailEnd type="none" w="med" len="med"/>
          </a:ln>
        </p:spPr>
        <p:txBody>
          <a:bodyPr/>
          <a:lstStyle>
            <a:lvl1pPr>
              <a:defRPr sz="1050">
                <a:solidFill>
                  <a:srgbClr val="003D85"/>
                </a:solidFill>
                <a:latin typeface="Nexa Light"/>
              </a:defRPr>
            </a:lvl1pPr>
          </a:lstStyle>
          <a:p>
            <a:fld id="{153FC037-C910-4C43-895E-0A78FE97252B}" type="datetime1">
              <a:rPr lang="de-DE" smtClean="0"/>
              <a:pPr/>
              <a:t>26.10.2017</a:t>
            </a:fld>
            <a:endParaRPr lang="de-DE" dirty="0"/>
          </a:p>
        </p:txBody>
      </p:sp>
      <p:sp>
        <p:nvSpPr>
          <p:cNvPr id="8" name="Datumsplatzhalter 6"/>
          <p:cNvSpPr txBox="1">
            <a:spLocks/>
          </p:cNvSpPr>
          <p:nvPr userDrawn="1"/>
        </p:nvSpPr>
        <p:spPr>
          <a:xfrm>
            <a:off x="8610600" y="6400800"/>
            <a:ext cx="533400" cy="304800"/>
          </a:xfrm>
          <a:prstGeom prst="rect">
            <a:avLst/>
          </a:prstGeom>
        </p:spPr>
        <p:txBody>
          <a:bodyPr/>
          <a:lstStyle>
            <a:lvl1pPr>
              <a:defRPr sz="1050">
                <a:solidFill>
                  <a:srgbClr val="003D85"/>
                </a:solidFill>
                <a:latin typeface="Nex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A8D76F-6A9F-9940-B27B-A612335A8998}" type="slidenum">
              <a:rPr kumimoji="0" lang="de-DE" sz="1050" b="0" i="0" u="none" strike="noStrike" kern="1200" cap="none" spc="0" normalizeH="0" baseline="0" noProof="0" smtClean="0">
                <a:ln>
                  <a:noFill/>
                </a:ln>
                <a:solidFill>
                  <a:srgbClr val="003D85"/>
                </a:solidFill>
                <a:effectLst/>
                <a:uLnTx/>
                <a:uFillTx/>
                <a:latin typeface="Nexa Light"/>
                <a:ea typeface="+mn-ea"/>
                <a:cs typeface="+mn-cs"/>
              </a:rPr>
              <a:t>‹Nr.›</a:t>
            </a:fld>
            <a:endParaRPr kumimoji="0" lang="de-DE" sz="1050" b="0" i="0" u="none" strike="noStrike" kern="1200" cap="none" spc="0" normalizeH="0" baseline="0" noProof="0" dirty="0">
              <a:ln>
                <a:noFill/>
              </a:ln>
              <a:solidFill>
                <a:srgbClr val="003D85"/>
              </a:solidFill>
              <a:effectLst/>
              <a:uLnTx/>
              <a:uFillTx/>
              <a:latin typeface="Nexa Light"/>
              <a:ea typeface="+mn-ea"/>
              <a:cs typeface="+mn-cs"/>
            </a:endParaRPr>
          </a:p>
        </p:txBody>
      </p:sp>
      <p:sp>
        <p:nvSpPr>
          <p:cNvPr id="11" name="Datumsplatzhalter 6"/>
          <p:cNvSpPr txBox="1">
            <a:spLocks/>
          </p:cNvSpPr>
          <p:nvPr userDrawn="1"/>
        </p:nvSpPr>
        <p:spPr>
          <a:xfrm>
            <a:off x="2514600" y="6400800"/>
            <a:ext cx="1219800" cy="304800"/>
          </a:xfrm>
          <a:prstGeom prst="rect">
            <a:avLst/>
          </a:prstGeom>
        </p:spPr>
        <p:txBody>
          <a:bodyPr/>
          <a:lstStyle>
            <a:lvl1pPr>
              <a:defRPr sz="1050">
                <a:solidFill>
                  <a:srgbClr val="003D85"/>
                </a:solidFill>
                <a:latin typeface="Nex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err="1" smtClean="0">
                <a:ln>
                  <a:noFill/>
                </a:ln>
                <a:solidFill>
                  <a:srgbClr val="003D85"/>
                </a:solidFill>
                <a:effectLst/>
                <a:uLnTx/>
                <a:uFillTx/>
                <a:latin typeface="Nexa Light"/>
                <a:ea typeface="+mn-ea"/>
                <a:cs typeface="+mn-cs"/>
              </a:rPr>
              <a:t>www.hirmeos.eu</a:t>
            </a:r>
            <a:endParaRPr kumimoji="0" lang="de-DE" sz="1050" b="0" i="0" u="none" strike="noStrike" kern="1200" cap="none" spc="0" normalizeH="0" baseline="0" noProof="0" dirty="0">
              <a:ln>
                <a:noFill/>
              </a:ln>
              <a:solidFill>
                <a:srgbClr val="003D85"/>
              </a:solidFill>
              <a:effectLst/>
              <a:uLnTx/>
              <a:uFillTx/>
              <a:latin typeface="Nexa Light"/>
              <a:ea typeface="+mn-ea"/>
              <a:cs typeface="+mn-cs"/>
            </a:endParaRPr>
          </a:p>
        </p:txBody>
      </p:sp>
    </p:spTree>
    <p:extLst>
      <p:ext uri="{BB962C8B-B14F-4D97-AF65-F5344CB8AC3E}">
        <p14:creationId xmlns:p14="http://schemas.microsoft.com/office/powerpoint/2010/main" val="35917167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Titel 1"/>
          <p:cNvSpPr>
            <a:spLocks noGrp="1"/>
          </p:cNvSpPr>
          <p:nvPr>
            <p:ph type="title" hasCustomPrompt="1"/>
          </p:nvPr>
        </p:nvSpPr>
        <p:spPr>
          <a:xfrm>
            <a:off x="467544" y="274638"/>
            <a:ext cx="8036236" cy="792162"/>
          </a:xfrm>
          <a:prstGeom prst="rect">
            <a:avLst/>
          </a:prstGeom>
        </p:spPr>
        <p:txBody>
          <a:bodyPr>
            <a:noAutofit/>
          </a:bodyPr>
          <a:lstStyle>
            <a:lvl1pPr algn="l">
              <a:defRPr sz="3200" b="1" i="0" cap="none" baseline="0">
                <a:solidFill>
                  <a:srgbClr val="003D85"/>
                </a:solidFill>
                <a:latin typeface="Nexa Light"/>
              </a:defRPr>
            </a:lvl1pPr>
          </a:lstStyle>
          <a:p>
            <a:r>
              <a:rPr lang="de-DE" dirty="0" smtClean="0"/>
              <a:t>Edit title </a:t>
            </a:r>
            <a:r>
              <a:rPr lang="de-DE" dirty="0" err="1" smtClean="0"/>
              <a:t>master</a:t>
            </a:r>
            <a:endParaRPr lang="de-DE" dirty="0"/>
          </a:p>
        </p:txBody>
      </p:sp>
      <p:sp>
        <p:nvSpPr>
          <p:cNvPr id="3" name="Bildplatzhalter 2"/>
          <p:cNvSpPr>
            <a:spLocks noGrp="1"/>
          </p:cNvSpPr>
          <p:nvPr>
            <p:ph type="pic" sz="quarter" idx="13" hasCustomPrompt="1"/>
          </p:nvPr>
        </p:nvSpPr>
        <p:spPr>
          <a:xfrm>
            <a:off x="611560" y="1844825"/>
            <a:ext cx="2952328" cy="3240360"/>
          </a:xfrm>
          <a:prstGeom prst="rect">
            <a:avLst/>
          </a:prstGeom>
        </p:spPr>
        <p:txBody>
          <a:bodyPr/>
          <a:lstStyle>
            <a:lvl1pPr>
              <a:defRPr>
                <a:latin typeface="Nexa Light"/>
              </a:defRPr>
            </a:lvl1pPr>
          </a:lstStyle>
          <a:p>
            <a:r>
              <a:rPr lang="de-DE" dirty="0" err="1" smtClean="0"/>
              <a:t>picture</a:t>
            </a:r>
            <a:endParaRPr lang="de-DE" dirty="0"/>
          </a:p>
        </p:txBody>
      </p:sp>
      <p:sp>
        <p:nvSpPr>
          <p:cNvPr id="9" name="Textplatzhalter 8"/>
          <p:cNvSpPr>
            <a:spLocks noGrp="1"/>
          </p:cNvSpPr>
          <p:nvPr>
            <p:ph type="body" sz="quarter" idx="14" hasCustomPrompt="1"/>
          </p:nvPr>
        </p:nvSpPr>
        <p:spPr>
          <a:xfrm>
            <a:off x="3851920" y="1844824"/>
            <a:ext cx="4464496" cy="3240360"/>
          </a:xfrm>
          <a:prstGeom prst="rect">
            <a:avLst/>
          </a:prstGeom>
        </p:spPr>
        <p:txBody>
          <a:bodyPr/>
          <a:lstStyle>
            <a:lvl1pPr marL="0" indent="0">
              <a:buFontTx/>
              <a:buNone/>
              <a:defRPr sz="2500">
                <a:latin typeface="Nexa Light"/>
              </a:defRPr>
            </a:lvl1pPr>
          </a:lstStyle>
          <a:p>
            <a:pPr lvl="0"/>
            <a:r>
              <a:rPr lang="de-DE" dirty="0" smtClean="0"/>
              <a:t>Edit </a:t>
            </a:r>
            <a:r>
              <a:rPr lang="de-DE" dirty="0" err="1" smtClean="0"/>
              <a:t>text</a:t>
            </a:r>
            <a:endParaRPr lang="de-DE" dirty="0" smtClean="0"/>
          </a:p>
          <a:p>
            <a:pPr lvl="0"/>
            <a:endParaRPr lang="de-DE" dirty="0" smtClean="0"/>
          </a:p>
        </p:txBody>
      </p:sp>
      <p:sp>
        <p:nvSpPr>
          <p:cNvPr id="14" name="Datumsplatzhalter 6"/>
          <p:cNvSpPr txBox="1">
            <a:spLocks/>
          </p:cNvSpPr>
          <p:nvPr userDrawn="1"/>
        </p:nvSpPr>
        <p:spPr>
          <a:xfrm>
            <a:off x="8610600" y="6400800"/>
            <a:ext cx="533400" cy="304800"/>
          </a:xfrm>
          <a:prstGeom prst="rect">
            <a:avLst/>
          </a:prstGeom>
        </p:spPr>
        <p:txBody>
          <a:bodyPr/>
          <a:lstStyle>
            <a:lvl1pPr>
              <a:defRPr sz="1050">
                <a:solidFill>
                  <a:srgbClr val="003D85"/>
                </a:solidFill>
                <a:latin typeface="Nex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A8D76F-6A9F-9940-B27B-A612335A8998}" type="slidenum">
              <a:rPr kumimoji="0" lang="de-DE" sz="1050" b="0" i="0" u="none" strike="noStrike" kern="1200" cap="none" spc="0" normalizeH="0" baseline="0" noProof="0" smtClean="0">
                <a:ln>
                  <a:noFill/>
                </a:ln>
                <a:solidFill>
                  <a:srgbClr val="003D85"/>
                </a:solidFill>
                <a:effectLst/>
                <a:uLnTx/>
                <a:uFillTx/>
                <a:latin typeface="Nexa Light"/>
                <a:ea typeface="+mn-ea"/>
                <a:cs typeface="+mn-cs"/>
              </a:rPr>
              <a:t>‹Nr.›</a:t>
            </a:fld>
            <a:endParaRPr kumimoji="0" lang="de-DE" sz="1050" b="0" i="0" u="none" strike="noStrike" kern="1200" cap="none" spc="0" normalizeH="0" baseline="0" noProof="0" dirty="0">
              <a:ln>
                <a:noFill/>
              </a:ln>
              <a:solidFill>
                <a:srgbClr val="003D85"/>
              </a:solidFill>
              <a:effectLst/>
              <a:uLnTx/>
              <a:uFillTx/>
              <a:latin typeface="Nexa Light"/>
              <a:ea typeface="+mn-ea"/>
              <a:cs typeface="+mn-cs"/>
            </a:endParaRPr>
          </a:p>
        </p:txBody>
      </p:sp>
      <p:sp>
        <p:nvSpPr>
          <p:cNvPr id="17" name="Datumsplatzhalter 6"/>
          <p:cNvSpPr txBox="1">
            <a:spLocks/>
          </p:cNvSpPr>
          <p:nvPr userDrawn="1"/>
        </p:nvSpPr>
        <p:spPr>
          <a:xfrm>
            <a:off x="2514600" y="6400800"/>
            <a:ext cx="1219800" cy="304800"/>
          </a:xfrm>
          <a:prstGeom prst="rect">
            <a:avLst/>
          </a:prstGeom>
        </p:spPr>
        <p:txBody>
          <a:bodyPr/>
          <a:lstStyle>
            <a:lvl1pPr>
              <a:defRPr sz="1050">
                <a:solidFill>
                  <a:srgbClr val="003D85"/>
                </a:solidFill>
                <a:latin typeface="Nex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err="1" smtClean="0">
                <a:ln>
                  <a:noFill/>
                </a:ln>
                <a:solidFill>
                  <a:srgbClr val="003D85"/>
                </a:solidFill>
                <a:effectLst/>
                <a:uLnTx/>
                <a:uFillTx/>
                <a:latin typeface="Nexa Light"/>
                <a:ea typeface="+mn-ea"/>
                <a:cs typeface="+mn-cs"/>
              </a:rPr>
              <a:t>www.hirmeos.eu</a:t>
            </a:r>
            <a:endParaRPr kumimoji="0" lang="de-DE" sz="1050" b="0" i="0" u="none" strike="noStrike" kern="1200" cap="none" spc="0" normalizeH="0" baseline="0" noProof="0" dirty="0">
              <a:ln>
                <a:noFill/>
              </a:ln>
              <a:solidFill>
                <a:srgbClr val="003D85"/>
              </a:solidFill>
              <a:effectLst/>
              <a:uLnTx/>
              <a:uFillTx/>
              <a:latin typeface="Nexa Light"/>
              <a:ea typeface="+mn-ea"/>
              <a:cs typeface="+mn-cs"/>
            </a:endParaRPr>
          </a:p>
        </p:txBody>
      </p:sp>
      <p:sp>
        <p:nvSpPr>
          <p:cNvPr id="18" name="Datumsplatzhalter 6"/>
          <p:cNvSpPr>
            <a:spLocks noGrp="1"/>
          </p:cNvSpPr>
          <p:nvPr>
            <p:ph type="dt" sz="half" idx="10"/>
          </p:nvPr>
        </p:nvSpPr>
        <p:spPr>
          <a:xfrm>
            <a:off x="7162800" y="6400800"/>
            <a:ext cx="1219800" cy="304800"/>
          </a:xfrm>
          <a:prstGeom prst="rect">
            <a:avLst/>
          </a:prstGeom>
          <a:ln w="0" cap="flat" cmpd="sng" algn="ctr">
            <a:solidFill>
              <a:schemeClr val="bg1">
                <a:alpha val="0"/>
              </a:schemeClr>
            </a:solidFill>
            <a:prstDash val="solid"/>
            <a:round/>
            <a:headEnd type="none" w="med" len="med"/>
            <a:tailEnd type="none" w="med" len="med"/>
          </a:ln>
        </p:spPr>
        <p:txBody>
          <a:bodyPr/>
          <a:lstStyle>
            <a:lvl1pPr>
              <a:defRPr sz="1050">
                <a:solidFill>
                  <a:srgbClr val="003D85"/>
                </a:solidFill>
                <a:latin typeface="Nexa Light"/>
              </a:defRPr>
            </a:lvl1pPr>
          </a:lstStyle>
          <a:p>
            <a:fld id="{153FC037-C910-4C43-895E-0A78FE97252B}" type="datetime1">
              <a:rPr lang="de-DE" smtClean="0"/>
              <a:pPr/>
              <a:t>26.10.2017</a:t>
            </a:fld>
            <a:endParaRPr lang="de-DE" dirty="0"/>
          </a:p>
        </p:txBody>
      </p:sp>
    </p:spTree>
    <p:extLst>
      <p:ext uri="{BB962C8B-B14F-4D97-AF65-F5344CB8AC3E}">
        <p14:creationId xmlns:p14="http://schemas.microsoft.com/office/powerpoint/2010/main" val="25503000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extfeld 1"/>
          <p:cNvSpPr txBox="1"/>
          <p:nvPr userDrawn="1"/>
        </p:nvSpPr>
        <p:spPr>
          <a:xfrm>
            <a:off x="457200" y="1752600"/>
            <a:ext cx="8426896" cy="1513235"/>
          </a:xfrm>
          <a:prstGeom prst="rect">
            <a:avLst/>
          </a:prstGeom>
          <a:noFill/>
        </p:spPr>
        <p:txBody>
          <a:bodyPr wrap="square" rtlCol="0">
            <a:spAutoFit/>
          </a:bodyPr>
          <a:lstStyle/>
          <a:p>
            <a:pPr>
              <a:lnSpc>
                <a:spcPts val="12000"/>
              </a:lnSpc>
            </a:pPr>
            <a:r>
              <a:rPr lang="de-DE" sz="5400" dirty="0" err="1" smtClean="0">
                <a:solidFill>
                  <a:srgbClr val="003D85"/>
                </a:solidFill>
                <a:latin typeface="Nexa Light"/>
              </a:rPr>
              <a:t>Thanks</a:t>
            </a:r>
            <a:r>
              <a:rPr lang="de-DE" sz="5400" dirty="0" smtClean="0">
                <a:solidFill>
                  <a:srgbClr val="003D85"/>
                </a:solidFill>
                <a:latin typeface="Nexa Light"/>
              </a:rPr>
              <a:t> </a:t>
            </a:r>
            <a:r>
              <a:rPr lang="de-DE" sz="5400" dirty="0" err="1" smtClean="0">
                <a:solidFill>
                  <a:srgbClr val="003D85"/>
                </a:solidFill>
                <a:latin typeface="Nexa Light"/>
              </a:rPr>
              <a:t>for</a:t>
            </a:r>
            <a:r>
              <a:rPr lang="de-DE" sz="5400" baseline="0" dirty="0" smtClean="0">
                <a:solidFill>
                  <a:srgbClr val="003D85"/>
                </a:solidFill>
                <a:latin typeface="Nexa Light"/>
              </a:rPr>
              <a:t> </a:t>
            </a:r>
            <a:r>
              <a:rPr lang="de-DE" sz="5400" dirty="0" err="1" smtClean="0">
                <a:solidFill>
                  <a:srgbClr val="003D85"/>
                </a:solidFill>
                <a:latin typeface="Nexa Light"/>
              </a:rPr>
              <a:t>your</a:t>
            </a:r>
            <a:r>
              <a:rPr lang="de-DE" sz="5400" dirty="0" smtClean="0">
                <a:solidFill>
                  <a:srgbClr val="003D85"/>
                </a:solidFill>
                <a:latin typeface="Nexa Light"/>
              </a:rPr>
              <a:t> </a:t>
            </a:r>
            <a:r>
              <a:rPr lang="de-DE" sz="5400" dirty="0" err="1" smtClean="0">
                <a:solidFill>
                  <a:srgbClr val="003D85"/>
                </a:solidFill>
                <a:latin typeface="Nexa Light"/>
              </a:rPr>
              <a:t>attention</a:t>
            </a:r>
            <a:r>
              <a:rPr lang="de-DE" sz="5400" dirty="0" smtClean="0">
                <a:solidFill>
                  <a:srgbClr val="003D85"/>
                </a:solidFill>
                <a:latin typeface="Nexa Light"/>
              </a:rPr>
              <a:t>!</a:t>
            </a:r>
            <a:endParaRPr lang="de-DE" sz="5400" dirty="0">
              <a:solidFill>
                <a:srgbClr val="003D85"/>
              </a:solidFill>
              <a:latin typeface="Nexa Light"/>
            </a:endParaRPr>
          </a:p>
        </p:txBody>
      </p:sp>
      <p:sp>
        <p:nvSpPr>
          <p:cNvPr id="12" name="Datumsplatzhalter 6"/>
          <p:cNvSpPr txBox="1">
            <a:spLocks/>
          </p:cNvSpPr>
          <p:nvPr userDrawn="1"/>
        </p:nvSpPr>
        <p:spPr>
          <a:xfrm>
            <a:off x="8610600" y="6400800"/>
            <a:ext cx="533400" cy="304800"/>
          </a:xfrm>
          <a:prstGeom prst="rect">
            <a:avLst/>
          </a:prstGeom>
        </p:spPr>
        <p:txBody>
          <a:bodyPr/>
          <a:lstStyle>
            <a:lvl1pPr>
              <a:defRPr sz="1050">
                <a:solidFill>
                  <a:srgbClr val="003D85"/>
                </a:solidFill>
                <a:latin typeface="Nex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A8D76F-6A9F-9940-B27B-A612335A8998}" type="slidenum">
              <a:rPr kumimoji="0" lang="de-DE" sz="1050" b="0" i="0" u="none" strike="noStrike" kern="1200" cap="none" spc="0" normalizeH="0" baseline="0" noProof="0" smtClean="0">
                <a:ln>
                  <a:noFill/>
                </a:ln>
                <a:solidFill>
                  <a:srgbClr val="003D85"/>
                </a:solidFill>
                <a:effectLst/>
                <a:uLnTx/>
                <a:uFillTx/>
                <a:latin typeface="Nexa Light"/>
                <a:ea typeface="+mn-ea"/>
                <a:cs typeface="+mn-cs"/>
              </a:rPr>
              <a:t>‹Nr.›</a:t>
            </a:fld>
            <a:endParaRPr kumimoji="0" lang="de-DE" sz="1050" b="0" i="0" u="none" strike="noStrike" kern="1200" cap="none" spc="0" normalizeH="0" baseline="0" noProof="0" dirty="0">
              <a:ln>
                <a:noFill/>
              </a:ln>
              <a:solidFill>
                <a:srgbClr val="003D85"/>
              </a:solidFill>
              <a:effectLst/>
              <a:uLnTx/>
              <a:uFillTx/>
              <a:latin typeface="Nexa Light"/>
              <a:ea typeface="+mn-ea"/>
              <a:cs typeface="+mn-cs"/>
            </a:endParaRPr>
          </a:p>
        </p:txBody>
      </p:sp>
      <p:sp>
        <p:nvSpPr>
          <p:cNvPr id="13" name="Datumsplatzhalter 6"/>
          <p:cNvSpPr txBox="1">
            <a:spLocks/>
          </p:cNvSpPr>
          <p:nvPr userDrawn="1"/>
        </p:nvSpPr>
        <p:spPr>
          <a:xfrm>
            <a:off x="2514600" y="6400800"/>
            <a:ext cx="1219800" cy="304800"/>
          </a:xfrm>
          <a:prstGeom prst="rect">
            <a:avLst/>
          </a:prstGeom>
        </p:spPr>
        <p:txBody>
          <a:bodyPr/>
          <a:lstStyle>
            <a:lvl1pPr>
              <a:defRPr sz="1050">
                <a:solidFill>
                  <a:srgbClr val="003D85"/>
                </a:solidFill>
                <a:latin typeface="Nexa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dirty="0" err="1" smtClean="0">
                <a:ln>
                  <a:noFill/>
                </a:ln>
                <a:solidFill>
                  <a:srgbClr val="003D85"/>
                </a:solidFill>
                <a:effectLst/>
                <a:uLnTx/>
                <a:uFillTx/>
                <a:latin typeface="Nexa Light"/>
                <a:ea typeface="+mn-ea"/>
                <a:cs typeface="+mn-cs"/>
              </a:rPr>
              <a:t>www.hirmeos.eu</a:t>
            </a:r>
            <a:endParaRPr kumimoji="0" lang="de-DE" sz="1050" b="0" i="0" u="none" strike="noStrike" kern="1200" cap="none" spc="0" normalizeH="0" baseline="0" noProof="0" dirty="0">
              <a:ln>
                <a:noFill/>
              </a:ln>
              <a:solidFill>
                <a:srgbClr val="003D85"/>
              </a:solidFill>
              <a:effectLst/>
              <a:uLnTx/>
              <a:uFillTx/>
              <a:latin typeface="Nexa Light"/>
              <a:ea typeface="+mn-ea"/>
              <a:cs typeface="+mn-cs"/>
            </a:endParaRPr>
          </a:p>
        </p:txBody>
      </p:sp>
      <p:sp>
        <p:nvSpPr>
          <p:cNvPr id="14" name="Datumsplatzhalter 6"/>
          <p:cNvSpPr>
            <a:spLocks noGrp="1"/>
          </p:cNvSpPr>
          <p:nvPr>
            <p:ph type="dt" sz="half" idx="10"/>
          </p:nvPr>
        </p:nvSpPr>
        <p:spPr>
          <a:xfrm>
            <a:off x="7162800" y="6400800"/>
            <a:ext cx="1219800" cy="304800"/>
          </a:xfrm>
          <a:prstGeom prst="rect">
            <a:avLst/>
          </a:prstGeom>
          <a:ln w="0" cap="flat" cmpd="sng" algn="ctr">
            <a:solidFill>
              <a:schemeClr val="bg1">
                <a:alpha val="0"/>
              </a:schemeClr>
            </a:solidFill>
            <a:prstDash val="solid"/>
            <a:round/>
            <a:headEnd type="none" w="med" len="med"/>
            <a:tailEnd type="none" w="med" len="med"/>
          </a:ln>
        </p:spPr>
        <p:txBody>
          <a:bodyPr/>
          <a:lstStyle>
            <a:lvl1pPr>
              <a:defRPr sz="1050">
                <a:solidFill>
                  <a:srgbClr val="003D85"/>
                </a:solidFill>
                <a:latin typeface="Nexa Light"/>
              </a:defRPr>
            </a:lvl1pPr>
          </a:lstStyle>
          <a:p>
            <a:fld id="{153FC037-C910-4C43-895E-0A78FE97252B}" type="datetime1">
              <a:rPr lang="de-DE" smtClean="0"/>
              <a:pPr/>
              <a:t>26.10.2017</a:t>
            </a:fld>
            <a:endParaRPr lang="de-DE" dirty="0"/>
          </a:p>
        </p:txBody>
      </p:sp>
    </p:spTree>
    <p:extLst>
      <p:ext uri="{BB962C8B-B14F-4D97-AF65-F5344CB8AC3E}">
        <p14:creationId xmlns:p14="http://schemas.microsoft.com/office/powerpoint/2010/main" val="3504018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5926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49905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72679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35704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8" name="Fußzeilenplatzhalter 7"/>
          <p:cNvSpPr>
            <a:spLocks noGrp="1"/>
          </p:cNvSpPr>
          <p:nvPr>
            <p:ph type="ftr" sz="quarter" idx="11"/>
          </p:nvPr>
        </p:nvSpPr>
        <p:spPr/>
        <p:txBody>
          <a:bodyPr/>
          <a:lstStyle/>
          <a:p>
            <a:endParaRPr lang="en-GB">
              <a:solidFill>
                <a:prstClr val="black">
                  <a:tint val="75000"/>
                </a:prstClr>
              </a:solidFill>
            </a:endParaRPr>
          </a:p>
        </p:txBody>
      </p:sp>
      <p:sp>
        <p:nvSpPr>
          <p:cNvPr id="9" name="Foliennummernplatzhalter 8"/>
          <p:cNvSpPr>
            <a:spLocks noGrp="1"/>
          </p:cNvSpPr>
          <p:nvPr>
            <p:ph type="sldNum" sz="quarter" idx="12"/>
          </p:nvPr>
        </p:nvSpPr>
        <p:spPr/>
        <p:txBody>
          <a:body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056488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d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hteck 4"/>
          <p:cNvSpPr/>
          <p:nvPr userDrawn="1"/>
        </p:nvSpPr>
        <p:spPr>
          <a:xfrm>
            <a:off x="-152400" y="0"/>
            <a:ext cx="9296400" cy="6858000"/>
          </a:xfrm>
          <a:prstGeom prst="rect">
            <a:avLst/>
          </a:prstGeom>
          <a:solidFill>
            <a:schemeClr val="accent6">
              <a:lumMod val="60000"/>
              <a:lumOff val="40000"/>
            </a:schemeClr>
          </a:solidFill>
          <a:ln w="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HIRMEOS LOGO_k_rgb transp.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6"/>
              <a:stretch>
                <a:fillRect/>
              </a:stretch>
            </p:blipFill>
          </mc:Choice>
          <mc:Fallback>
            <p:blipFill>
              <a:blip r:embed="rId7"/>
              <a:stretch>
                <a:fillRect/>
              </a:stretch>
            </p:blipFill>
          </mc:Fallback>
        </mc:AlternateContent>
        <p:spPr>
          <a:xfrm>
            <a:off x="533400" y="6248400"/>
            <a:ext cx="1546934" cy="418200"/>
          </a:xfrm>
          <a:prstGeom prst="rect">
            <a:avLst/>
          </a:prstGeom>
        </p:spPr>
      </p:pic>
      <p:sp>
        <p:nvSpPr>
          <p:cNvPr id="4" name="Ecken des Rechtecks auf der gleichen Seite abrunden 3"/>
          <p:cNvSpPr/>
          <p:nvPr userDrawn="1"/>
        </p:nvSpPr>
        <p:spPr>
          <a:xfrm>
            <a:off x="2362200" y="6096000"/>
            <a:ext cx="7010400" cy="762000"/>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7878322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4" r:id="rId3"/>
    <p:sldLayoutId id="2147483660" r:id="rId4"/>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7F513-40E8-4565-9E8D-D2BD94A305F6}" type="datetimeFigureOut">
              <a:rPr lang="en-GB" smtClean="0">
                <a:solidFill>
                  <a:prstClr val="black">
                    <a:tint val="75000"/>
                  </a:prstClr>
                </a:solidFill>
              </a:rPr>
              <a:pPr/>
              <a:t>26/10/2017</a:t>
            </a:fld>
            <a:endParaRPr lang="en-GB">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BD215-EF11-43FB-8F34-09D6F345C8D9}"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043299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pdf"/></Relationships>
</file>

<file path=ppt/slides/_rels/slide13.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pdf"/><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pdf"/><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1.png"/><Relationship Id="rId4" Type="http://schemas.openxmlformats.org/officeDocument/2006/relationships/diagramLayout" Target="../diagrams/layout4.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4"/>
          <p:cNvSpPr>
            <a:spLocks noGrp="1"/>
          </p:cNvSpPr>
          <p:nvPr>
            <p:ph type="ftr" sz="quarter" idx="11"/>
          </p:nvPr>
        </p:nvSpPr>
        <p:spPr>
          <a:xfrm>
            <a:off x="2372544" y="3276600"/>
            <a:ext cx="5727848" cy="2600672"/>
          </a:xfrm>
          <a:prstGeom prst="rect">
            <a:avLst/>
          </a:prstGeom>
          <a:ln w="0">
            <a:solidFill>
              <a:schemeClr val="tx1">
                <a:alpha val="0"/>
              </a:schemeClr>
            </a:solidFill>
          </a:ln>
        </p:spPr>
        <p:txBody>
          <a:bodyPr anchor="ctr"/>
          <a:lstStyle>
            <a:lvl1pPr>
              <a:defRPr sz="1200">
                <a:solidFill>
                  <a:srgbClr val="003D85"/>
                </a:solidFill>
              </a:defRPr>
            </a:lvl1pPr>
          </a:lstStyle>
          <a:p>
            <a:r>
              <a:rPr lang="de-DE" sz="2400" b="1" dirty="0" smtClean="0">
                <a:latin typeface="Nexa Light"/>
              </a:rPr>
              <a:t>Was brauchen Open </a:t>
            </a:r>
            <a:r>
              <a:rPr lang="de-DE" sz="2400" b="1" dirty="0">
                <a:latin typeface="Nexa Light"/>
              </a:rPr>
              <a:t>A</a:t>
            </a:r>
            <a:r>
              <a:rPr lang="de-DE" sz="2400" b="1" dirty="0" smtClean="0">
                <a:latin typeface="Nexa Light"/>
              </a:rPr>
              <a:t>ccess Monographien ?</a:t>
            </a:r>
          </a:p>
          <a:p>
            <a:endParaRPr lang="de-DE" sz="1800" dirty="0" smtClean="0">
              <a:latin typeface="Nexa Light"/>
            </a:endParaRPr>
          </a:p>
          <a:p>
            <a:r>
              <a:rPr lang="de-DE" sz="1800" dirty="0" smtClean="0">
                <a:latin typeface="Nexa Light"/>
              </a:rPr>
              <a:t>Margo Bargheer – Andrea Bertino (SUB Göttingen)</a:t>
            </a:r>
            <a:r>
              <a:rPr lang="de-DE" sz="1800" dirty="0">
                <a:latin typeface="Nexa Light"/>
              </a:rPr>
              <a:t> </a:t>
            </a:r>
            <a:r>
              <a:rPr lang="de-DE" sz="1800" dirty="0" smtClean="0">
                <a:latin typeface="Nexa Light"/>
              </a:rPr>
              <a:t>Open </a:t>
            </a:r>
            <a:r>
              <a:rPr lang="de-DE" sz="1800" dirty="0">
                <a:latin typeface="Nexa Light"/>
              </a:rPr>
              <a:t>A</a:t>
            </a:r>
            <a:r>
              <a:rPr lang="de-DE" sz="1800" dirty="0" smtClean="0">
                <a:latin typeface="Nexa Light"/>
              </a:rPr>
              <a:t>ccess Tage</a:t>
            </a:r>
          </a:p>
          <a:p>
            <a:r>
              <a:rPr lang="de-DE" sz="1800" dirty="0" smtClean="0">
                <a:latin typeface="Nexa Light"/>
              </a:rPr>
              <a:t>Dresden, 13.09.2017</a:t>
            </a:r>
          </a:p>
          <a:p>
            <a:endParaRPr lang="de-DE" sz="1800" dirty="0" smtClean="0">
              <a:latin typeface="Nexa Light"/>
            </a:endParaRPr>
          </a:p>
          <a:p>
            <a:r>
              <a:rPr lang="de-DE" sz="1800" dirty="0" smtClean="0">
                <a:latin typeface="Nexa Light"/>
              </a:rPr>
              <a:t>        </a:t>
            </a:r>
            <a:r>
              <a:rPr lang="de-DE" dirty="0" smtClean="0">
                <a:latin typeface="Nexa Light"/>
              </a:rPr>
              <a:t>  </a:t>
            </a:r>
            <a:endParaRPr lang="de-DE" dirty="0">
              <a:latin typeface="Nexa Light"/>
            </a:endParaRPr>
          </a:p>
        </p:txBody>
      </p:sp>
    </p:spTree>
    <p:extLst>
      <p:ext uri="{BB962C8B-B14F-4D97-AF65-F5344CB8AC3E}">
        <p14:creationId xmlns:p14="http://schemas.microsoft.com/office/powerpoint/2010/main" val="2715756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Zertifizierungssystem für die Peer-Review</a:t>
            </a:r>
            <a:br>
              <a:rPr lang="de-DE" dirty="0"/>
            </a:br>
            <a:endParaRPr lang="de-DE" dirty="0"/>
          </a:p>
        </p:txBody>
      </p:sp>
      <p:graphicFrame>
        <p:nvGraphicFramePr>
          <p:cNvPr id="8" name="Diagramm 7"/>
          <p:cNvGraphicFramePr/>
          <p:nvPr>
            <p:extLst>
              <p:ext uri="{D42A27DB-BD31-4B8C-83A1-F6EECF244321}">
                <p14:modId xmlns:p14="http://schemas.microsoft.com/office/powerpoint/2010/main" val="1692497060"/>
              </p:ext>
            </p:extLst>
          </p:nvPr>
        </p:nvGraphicFramePr>
        <p:xfrm>
          <a:off x="4572000" y="1844824"/>
          <a:ext cx="374441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umsplatzhalter 4"/>
          <p:cNvSpPr>
            <a:spLocks noGrp="1"/>
          </p:cNvSpPr>
          <p:nvPr>
            <p:ph type="dt" sz="half" idx="10"/>
          </p:nvPr>
        </p:nvSpPr>
        <p:spPr/>
        <p:txBody>
          <a:bodyPr/>
          <a:lstStyle/>
          <a:p>
            <a:fld id="{153FC037-C910-4C43-895E-0A78FE97252B}" type="datetime1">
              <a:rPr lang="de-DE" smtClean="0"/>
              <a:pPr/>
              <a:t>26.10.2017</a:t>
            </a:fld>
            <a:endParaRPr lang="de-DE" dirty="0"/>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92" y="2766345"/>
            <a:ext cx="39433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906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Feedback und Vorschläge</a:t>
            </a:r>
            <a:endParaRPr lang="de-DE" dirty="0"/>
          </a:p>
        </p:txBody>
      </p:sp>
      <p:sp>
        <p:nvSpPr>
          <p:cNvPr id="4" name="Textplatzhalter 3"/>
          <p:cNvSpPr>
            <a:spLocks noGrp="1"/>
          </p:cNvSpPr>
          <p:nvPr>
            <p:ph type="body" sz="quarter" idx="14"/>
          </p:nvPr>
        </p:nvSpPr>
        <p:spPr>
          <a:xfrm>
            <a:off x="467544" y="836712"/>
            <a:ext cx="7848872" cy="5112568"/>
          </a:xfrm>
        </p:spPr>
        <p:txBody>
          <a:bodyPr/>
          <a:lstStyle/>
          <a:p>
            <a:endParaRPr lang="de-DE" dirty="0" smtClean="0"/>
          </a:p>
          <a:p>
            <a:pPr marL="457200" indent="-457200">
              <a:buAutoNum type="arabicParenR"/>
            </a:pPr>
            <a:r>
              <a:rPr lang="de-DE" dirty="0" smtClean="0"/>
              <a:t>Langfristige Bereitstellung von Zusatzdaten wie Annotationen. Realistisch? Sinnvoll? </a:t>
            </a:r>
          </a:p>
          <a:p>
            <a:pPr marL="536575" indent="-536575"/>
            <a:r>
              <a:rPr lang="de-DE" dirty="0" smtClean="0"/>
              <a:t>2)  Metriken und alternative Metriken. Was ist Ihrer Meinung nach für die Evaluierung von Monographien wichtig </a:t>
            </a:r>
            <a:r>
              <a:rPr lang="de-DE" dirty="0"/>
              <a:t>? </a:t>
            </a:r>
            <a:endParaRPr lang="de-DE" dirty="0" smtClean="0"/>
          </a:p>
        </p:txBody>
      </p:sp>
      <p:sp>
        <p:nvSpPr>
          <p:cNvPr id="5" name="Datumsplatzhalter 4"/>
          <p:cNvSpPr>
            <a:spLocks noGrp="1"/>
          </p:cNvSpPr>
          <p:nvPr>
            <p:ph type="dt" sz="half" idx="10"/>
          </p:nvPr>
        </p:nvSpPr>
        <p:spPr/>
        <p:txBody>
          <a:bodyPr/>
          <a:lstStyle/>
          <a:p>
            <a:fld id="{153FC037-C910-4C43-895E-0A78FE97252B}" type="datetime1">
              <a:rPr lang="de-DE" smtClean="0"/>
              <a:pPr/>
              <a:t>26.10.2017</a:t>
            </a:fld>
            <a:endParaRPr lang="de-DE" dirty="0"/>
          </a:p>
        </p:txBody>
      </p:sp>
    </p:spTree>
    <p:extLst>
      <p:ext uri="{BB962C8B-B14F-4D97-AF65-F5344CB8AC3E}">
        <p14:creationId xmlns:p14="http://schemas.microsoft.com/office/powerpoint/2010/main" val="400115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p:cNvSpPr/>
          <p:nvPr/>
        </p:nvSpPr>
        <p:spPr>
          <a:xfrm>
            <a:off x="0" y="6064484"/>
            <a:ext cx="9144000" cy="793515"/>
          </a:xfrm>
          <a:prstGeom prst="rect">
            <a:avLst/>
          </a:prstGeom>
          <a:solidFill>
            <a:schemeClr val="accent6">
              <a:lumMod val="60000"/>
              <a:lumOff val="40000"/>
            </a:schemeClr>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9" name="Textfeld 178"/>
          <p:cNvSpPr txBox="1"/>
          <p:nvPr/>
        </p:nvSpPr>
        <p:spPr>
          <a:xfrm>
            <a:off x="483894" y="131775"/>
            <a:ext cx="8552601" cy="1077218"/>
          </a:xfrm>
          <a:prstGeom prst="rect">
            <a:avLst/>
          </a:prstGeom>
          <a:noFill/>
        </p:spPr>
        <p:txBody>
          <a:bodyPr wrap="square" rtlCol="0">
            <a:spAutoFit/>
          </a:bodyPr>
          <a:lstStyle/>
          <a:p>
            <a:pPr>
              <a:spcBef>
                <a:spcPct val="0"/>
              </a:spcBef>
            </a:pPr>
            <a:r>
              <a:rPr lang="de-DE" sz="3200" dirty="0" err="1">
                <a:solidFill>
                  <a:srgbClr val="003D85"/>
                </a:solidFill>
                <a:latin typeface="Nexa Light"/>
                <a:ea typeface="+mj-ea"/>
                <a:cs typeface="+mj-cs"/>
              </a:rPr>
              <a:t>Measuring</a:t>
            </a:r>
            <a:r>
              <a:rPr lang="de-DE" sz="3200" dirty="0">
                <a:solidFill>
                  <a:srgbClr val="003D85"/>
                </a:solidFill>
                <a:latin typeface="Nexa Light"/>
                <a:ea typeface="+mj-ea"/>
                <a:cs typeface="+mj-cs"/>
              </a:rPr>
              <a:t> </a:t>
            </a:r>
            <a:r>
              <a:rPr lang="de-DE" sz="3200" dirty="0" err="1" smtClean="0">
                <a:solidFill>
                  <a:srgbClr val="003D85"/>
                </a:solidFill>
                <a:latin typeface="Nexa Light"/>
                <a:ea typeface="+mj-ea"/>
                <a:cs typeface="+mj-cs"/>
              </a:rPr>
              <a:t>resonance</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is</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possible</a:t>
            </a:r>
            <a:r>
              <a:rPr lang="de-DE" sz="3200" dirty="0" smtClean="0">
                <a:solidFill>
                  <a:srgbClr val="003D85"/>
                </a:solidFill>
                <a:latin typeface="Nexa Light"/>
                <a:ea typeface="+mj-ea"/>
                <a:cs typeface="+mj-cs"/>
              </a:rPr>
              <a:t>, </a:t>
            </a:r>
            <a:r>
              <a:rPr lang="de-DE" sz="3200" dirty="0">
                <a:solidFill>
                  <a:srgbClr val="003D85"/>
                </a:solidFill>
                <a:latin typeface="Nexa Light"/>
                <a:ea typeface="+mj-ea"/>
                <a:cs typeface="+mj-cs"/>
              </a:rPr>
              <a:t>but </a:t>
            </a:r>
            <a:r>
              <a:rPr lang="de-DE" sz="3200" dirty="0" err="1" smtClean="0">
                <a:solidFill>
                  <a:srgbClr val="003D85"/>
                </a:solidFill>
                <a:latin typeface="Nexa Light"/>
                <a:ea typeface="+mj-ea"/>
                <a:cs typeface="+mj-cs"/>
              </a:rPr>
              <a:t>why</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and</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what</a:t>
            </a:r>
            <a:r>
              <a:rPr lang="de-DE" sz="3200" dirty="0" smtClean="0">
                <a:solidFill>
                  <a:srgbClr val="003D85"/>
                </a:solidFill>
                <a:latin typeface="Nexa Light"/>
                <a:ea typeface="+mj-ea"/>
                <a:cs typeface="+mj-cs"/>
              </a:rPr>
              <a:t> </a:t>
            </a:r>
            <a:r>
              <a:rPr lang="de-DE" sz="3200" dirty="0" err="1">
                <a:solidFill>
                  <a:srgbClr val="003D85"/>
                </a:solidFill>
                <a:latin typeface="Nexa Light"/>
                <a:ea typeface="+mj-ea"/>
                <a:cs typeface="+mj-cs"/>
              </a:rPr>
              <a:t>and</a:t>
            </a:r>
            <a:r>
              <a:rPr lang="de-DE" sz="3200" dirty="0">
                <a:solidFill>
                  <a:srgbClr val="003D85"/>
                </a:solidFill>
                <a:latin typeface="Nexa Light"/>
                <a:ea typeface="+mj-ea"/>
                <a:cs typeface="+mj-cs"/>
              </a:rPr>
              <a:t> </a:t>
            </a:r>
            <a:r>
              <a:rPr lang="de-DE" sz="3200" dirty="0" err="1">
                <a:solidFill>
                  <a:srgbClr val="003D85"/>
                </a:solidFill>
                <a:latin typeface="Nexa Light"/>
                <a:ea typeface="+mj-ea"/>
                <a:cs typeface="+mj-cs"/>
              </a:rPr>
              <a:t>where</a:t>
            </a:r>
            <a:r>
              <a:rPr lang="de-DE" sz="3200" dirty="0">
                <a:solidFill>
                  <a:srgbClr val="003D85"/>
                </a:solidFill>
                <a:latin typeface="Nexa Light"/>
                <a:ea typeface="+mj-ea"/>
                <a:cs typeface="+mj-cs"/>
              </a:rPr>
              <a:t> do </a:t>
            </a:r>
            <a:r>
              <a:rPr lang="de-DE" sz="3200" dirty="0" err="1">
                <a:solidFill>
                  <a:srgbClr val="003D85"/>
                </a:solidFill>
                <a:latin typeface="Nexa Light"/>
                <a:ea typeface="+mj-ea"/>
                <a:cs typeface="+mj-cs"/>
              </a:rPr>
              <a:t>we</a:t>
            </a:r>
            <a:r>
              <a:rPr lang="de-DE" sz="3200" dirty="0">
                <a:solidFill>
                  <a:srgbClr val="003D85"/>
                </a:solidFill>
                <a:latin typeface="Nexa Light"/>
                <a:ea typeface="+mj-ea"/>
                <a:cs typeface="+mj-cs"/>
              </a:rPr>
              <a:t> </a:t>
            </a:r>
            <a:r>
              <a:rPr lang="de-DE" sz="3200" dirty="0" err="1">
                <a:solidFill>
                  <a:srgbClr val="003D85"/>
                </a:solidFill>
                <a:latin typeface="Nexa Light"/>
                <a:ea typeface="+mj-ea"/>
                <a:cs typeface="+mj-cs"/>
              </a:rPr>
              <a:t>measure</a:t>
            </a:r>
            <a:r>
              <a:rPr lang="de-DE" sz="3200" dirty="0">
                <a:solidFill>
                  <a:srgbClr val="003D85"/>
                </a:solidFill>
                <a:latin typeface="Nexa Light"/>
                <a:ea typeface="+mj-ea"/>
                <a:cs typeface="+mj-cs"/>
              </a:rPr>
              <a:t>?</a:t>
            </a:r>
            <a:endParaRPr lang="en-GB" sz="3200" dirty="0">
              <a:solidFill>
                <a:srgbClr val="003D85"/>
              </a:solidFill>
              <a:latin typeface="Nexa Light"/>
              <a:ea typeface="+mj-ea"/>
              <a:cs typeface="+mj-cs"/>
            </a:endParaRPr>
          </a:p>
        </p:txBody>
      </p:sp>
      <p:pic>
        <p:nvPicPr>
          <p:cNvPr id="215" name="Grafik 2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6" y="2776936"/>
            <a:ext cx="786425" cy="980360"/>
          </a:xfrm>
          <a:prstGeom prst="rect">
            <a:avLst/>
          </a:prstGeom>
        </p:spPr>
      </p:pic>
      <p:sp>
        <p:nvSpPr>
          <p:cNvPr id="216" name="Textfeld 215"/>
          <p:cNvSpPr txBox="1"/>
          <p:nvPr/>
        </p:nvSpPr>
        <p:spPr>
          <a:xfrm>
            <a:off x="1354773" y="2967034"/>
            <a:ext cx="481222" cy="769441"/>
          </a:xfrm>
          <a:prstGeom prst="rect">
            <a:avLst/>
          </a:prstGeom>
          <a:noFill/>
        </p:spPr>
        <p:txBody>
          <a:bodyPr wrap="none" rtlCol="0">
            <a:spAutoFit/>
          </a:bodyPr>
          <a:lstStyle/>
          <a:p>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1st</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copy</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with</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CCL</a:t>
            </a:r>
            <a:endParaRPr lang="en-GB" sz="11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7" name="Textfeld 216"/>
          <p:cNvSpPr txBox="1"/>
          <p:nvPr/>
        </p:nvSpPr>
        <p:spPr>
          <a:xfrm>
            <a:off x="483895" y="1481010"/>
            <a:ext cx="1501820" cy="830997"/>
          </a:xfrm>
          <a:prstGeom prst="rect">
            <a:avLst/>
          </a:prstGeom>
          <a:solidFill>
            <a:schemeClr val="bg1">
              <a:alpha val="70000"/>
            </a:schemeClr>
          </a:solidFill>
        </p:spPr>
        <p:txBody>
          <a:bodyPr wrap="square" rtlCol="0">
            <a:spAutoFit/>
          </a:bodyPr>
          <a:lstStyle/>
          <a:p>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Measuring</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usage</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point</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of</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storage</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endParaRPr lang="en-GB" sz="1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nvGrpSpPr>
          <p:cNvPr id="5" name="Gruppieren 4"/>
          <p:cNvGrpSpPr/>
          <p:nvPr/>
        </p:nvGrpSpPr>
        <p:grpSpPr>
          <a:xfrm rot="6300000">
            <a:off x="1734164" y="3777970"/>
            <a:ext cx="702615" cy="729219"/>
            <a:chOff x="1754989" y="2063225"/>
            <a:chExt cx="702615" cy="729219"/>
          </a:xfrm>
        </p:grpSpPr>
        <p:sp>
          <p:nvSpPr>
            <p:cNvPr id="2" name="Gestreifter Pfeil nach rechts 1"/>
            <p:cNvSpPr/>
            <p:nvPr/>
          </p:nvSpPr>
          <p:spPr>
            <a:xfrm rot="6745548">
              <a:off x="1614516" y="2203698"/>
              <a:ext cx="558571" cy="277626"/>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4" name="Gestreifter Pfeil nach rechts 123"/>
            <p:cNvSpPr/>
            <p:nvPr/>
          </p:nvSpPr>
          <p:spPr>
            <a:xfrm rot="8651965">
              <a:off x="1935426" y="2514818"/>
              <a:ext cx="522178" cy="277626"/>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7" name="Textfeld 126"/>
          <p:cNvSpPr txBox="1"/>
          <p:nvPr/>
        </p:nvSpPr>
        <p:spPr>
          <a:xfrm>
            <a:off x="2975613" y="2014983"/>
            <a:ext cx="1501820" cy="830997"/>
          </a:xfrm>
          <a:prstGeom prst="rect">
            <a:avLst/>
          </a:prstGeom>
          <a:solidFill>
            <a:schemeClr val="bg1">
              <a:alpha val="70000"/>
            </a:schemeClr>
          </a:solidFill>
        </p:spPr>
        <p:txBody>
          <a:bodyPr wrap="square" rtlCol="0">
            <a:spAutoFit/>
          </a:bodyPr>
          <a:lstStyle/>
          <a:p>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Measuring</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usage</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point</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of</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storage</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endParaRPr lang="en-GB" sz="1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28" name="Gestreifter Pfeil nach rechts 127"/>
          <p:cNvSpPr/>
          <p:nvPr/>
        </p:nvSpPr>
        <p:spPr>
          <a:xfrm rot="6745548">
            <a:off x="3916955" y="2855302"/>
            <a:ext cx="558571" cy="277626"/>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9" name="Gestreifter Pfeil nach rechts 128"/>
          <p:cNvSpPr/>
          <p:nvPr/>
        </p:nvSpPr>
        <p:spPr>
          <a:xfrm rot="8651965">
            <a:off x="4247844" y="3093534"/>
            <a:ext cx="522178" cy="277626"/>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9" name="Gruppieren 8"/>
          <p:cNvGrpSpPr/>
          <p:nvPr/>
        </p:nvGrpSpPr>
        <p:grpSpPr>
          <a:xfrm>
            <a:off x="1985715" y="3267116"/>
            <a:ext cx="2123358" cy="1024154"/>
            <a:chOff x="1985715" y="3267116"/>
            <a:chExt cx="2123358" cy="1024154"/>
          </a:xfrm>
        </p:grpSpPr>
        <p:pic>
          <p:nvPicPr>
            <p:cNvPr id="125" name="Grafik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648" y="3310910"/>
              <a:ext cx="786425" cy="980360"/>
            </a:xfrm>
            <a:prstGeom prst="rect">
              <a:avLst/>
            </a:prstGeom>
          </p:spPr>
        </p:pic>
        <p:sp>
          <p:nvSpPr>
            <p:cNvPr id="126" name="Textfeld 125"/>
            <p:cNvSpPr txBox="1"/>
            <p:nvPr/>
          </p:nvSpPr>
          <p:spPr>
            <a:xfrm>
              <a:off x="3570045" y="3501008"/>
              <a:ext cx="481222" cy="769441"/>
            </a:xfrm>
            <a:prstGeom prst="rect">
              <a:avLst/>
            </a:prstGeom>
            <a:noFill/>
          </p:spPr>
          <p:txBody>
            <a:bodyPr wrap="none" rtlCol="0">
              <a:spAutoFit/>
            </a:bodyPr>
            <a:lstStyle/>
            <a:p>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2nd</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copy</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with</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CCL</a:t>
              </a:r>
              <a:endParaRPr lang="en-GB" sz="11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Richtungspfeil 2"/>
            <p:cNvSpPr/>
            <p:nvPr/>
          </p:nvSpPr>
          <p:spPr>
            <a:xfrm>
              <a:off x="1985715" y="3267116"/>
              <a:ext cx="1146125" cy="233892"/>
            </a:xfrm>
            <a:prstGeom prst="homePlat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Plus 3"/>
          <p:cNvSpPr/>
          <p:nvPr/>
        </p:nvSpPr>
        <p:spPr>
          <a:xfrm>
            <a:off x="2168999" y="1720632"/>
            <a:ext cx="720080" cy="720080"/>
          </a:xfrm>
          <a:prstGeom prst="mathPlus">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 name="Gruppieren 5"/>
          <p:cNvGrpSpPr/>
          <p:nvPr/>
        </p:nvGrpSpPr>
        <p:grpSpPr>
          <a:xfrm>
            <a:off x="4297215" y="2492896"/>
            <a:ext cx="2001552" cy="1230410"/>
            <a:chOff x="4297215" y="2648825"/>
            <a:chExt cx="2001552" cy="1230410"/>
          </a:xfrm>
        </p:grpSpPr>
        <p:sp>
          <p:nvSpPr>
            <p:cNvPr id="130" name="Richtungspfeil 129"/>
            <p:cNvSpPr/>
            <p:nvPr/>
          </p:nvSpPr>
          <p:spPr>
            <a:xfrm rot="20700000">
              <a:off x="4297215" y="3645343"/>
              <a:ext cx="1146125" cy="233892"/>
            </a:xfrm>
            <a:prstGeom prst="homePlat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0" name="Grafik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2342" y="2648825"/>
              <a:ext cx="786425" cy="980360"/>
            </a:xfrm>
            <a:prstGeom prst="rect">
              <a:avLst/>
            </a:prstGeom>
          </p:spPr>
        </p:pic>
        <p:sp>
          <p:nvSpPr>
            <p:cNvPr id="141" name="Textfeld 140"/>
            <p:cNvSpPr txBox="1"/>
            <p:nvPr/>
          </p:nvSpPr>
          <p:spPr>
            <a:xfrm>
              <a:off x="5759739" y="2838923"/>
              <a:ext cx="481222" cy="769441"/>
            </a:xfrm>
            <a:prstGeom prst="rect">
              <a:avLst/>
            </a:prstGeom>
            <a:noFill/>
          </p:spPr>
          <p:txBody>
            <a:bodyPr wrap="none" rtlCol="0">
              <a:spAutoFit/>
            </a:bodyPr>
            <a:lstStyle/>
            <a:p>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x</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copy</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with</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CCL</a:t>
              </a:r>
              <a:endParaRPr lang="en-GB" sz="11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8" name="Gruppieren 7"/>
          <p:cNvGrpSpPr/>
          <p:nvPr/>
        </p:nvGrpSpPr>
        <p:grpSpPr>
          <a:xfrm>
            <a:off x="4261095" y="4293096"/>
            <a:ext cx="1569839" cy="1636918"/>
            <a:chOff x="4261095" y="4448388"/>
            <a:chExt cx="1569839" cy="1636918"/>
          </a:xfrm>
        </p:grpSpPr>
        <p:sp>
          <p:nvSpPr>
            <p:cNvPr id="139" name="Richtungspfeil 138"/>
            <p:cNvSpPr/>
            <p:nvPr/>
          </p:nvSpPr>
          <p:spPr>
            <a:xfrm rot="2700000">
              <a:off x="3804978" y="4904505"/>
              <a:ext cx="1146125" cy="233892"/>
            </a:xfrm>
            <a:prstGeom prst="homePlat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2" name="Grafik 1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4509" y="5104946"/>
              <a:ext cx="786425" cy="980360"/>
            </a:xfrm>
            <a:prstGeom prst="rect">
              <a:avLst/>
            </a:prstGeom>
          </p:spPr>
        </p:pic>
        <p:sp>
          <p:nvSpPr>
            <p:cNvPr id="143" name="Textfeld 142"/>
            <p:cNvSpPr txBox="1"/>
            <p:nvPr/>
          </p:nvSpPr>
          <p:spPr>
            <a:xfrm>
              <a:off x="5291906" y="5295044"/>
              <a:ext cx="481222" cy="769441"/>
            </a:xfrm>
            <a:prstGeom prst="rect">
              <a:avLst/>
            </a:prstGeom>
            <a:noFill/>
          </p:spPr>
          <p:txBody>
            <a:bodyPr wrap="none" rtlCol="0">
              <a:spAutoFit/>
            </a:bodyPr>
            <a:lstStyle/>
            <a:p>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z</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copy</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with</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CCL</a:t>
              </a:r>
              <a:endParaRPr lang="en-GB" sz="11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7" name="Gruppieren 6"/>
          <p:cNvGrpSpPr/>
          <p:nvPr/>
        </p:nvGrpSpPr>
        <p:grpSpPr>
          <a:xfrm>
            <a:off x="4355976" y="3717032"/>
            <a:ext cx="2239703" cy="980360"/>
            <a:chOff x="4378041" y="3839672"/>
            <a:chExt cx="2239703" cy="980360"/>
          </a:xfrm>
        </p:grpSpPr>
        <p:sp>
          <p:nvSpPr>
            <p:cNvPr id="138" name="Richtungspfeil 137"/>
            <p:cNvSpPr/>
            <p:nvPr/>
          </p:nvSpPr>
          <p:spPr>
            <a:xfrm>
              <a:off x="4378041" y="4210388"/>
              <a:ext cx="1146125" cy="233892"/>
            </a:xfrm>
            <a:prstGeom prst="homePlat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4" name="Grafik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319" y="3839672"/>
              <a:ext cx="786425" cy="980360"/>
            </a:xfrm>
            <a:prstGeom prst="rect">
              <a:avLst/>
            </a:prstGeom>
          </p:spPr>
        </p:pic>
        <p:sp>
          <p:nvSpPr>
            <p:cNvPr id="145" name="Textfeld 144"/>
            <p:cNvSpPr txBox="1"/>
            <p:nvPr/>
          </p:nvSpPr>
          <p:spPr>
            <a:xfrm>
              <a:off x="6078716" y="4029770"/>
              <a:ext cx="481222" cy="769441"/>
            </a:xfrm>
            <a:prstGeom prst="rect">
              <a:avLst/>
            </a:prstGeom>
            <a:noFill/>
          </p:spPr>
          <p:txBody>
            <a:bodyPr wrap="none" rtlCol="0">
              <a:spAutoFit/>
            </a:bodyPr>
            <a:lstStyle/>
            <a:p>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y</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copy</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with</a:t>
              </a: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CCL</a:t>
              </a:r>
              <a:endParaRPr lang="en-GB" sz="11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sp>
        <p:nvSpPr>
          <p:cNvPr id="147" name="Textfeld 146"/>
          <p:cNvSpPr txBox="1"/>
          <p:nvPr/>
        </p:nvSpPr>
        <p:spPr>
          <a:xfrm>
            <a:off x="7020272" y="1688821"/>
            <a:ext cx="1656184" cy="2062103"/>
          </a:xfrm>
          <a:prstGeom prst="rect">
            <a:avLst/>
          </a:prstGeom>
          <a:solidFill>
            <a:schemeClr val="bg1">
              <a:alpha val="70000"/>
            </a:schemeClr>
          </a:solidFill>
        </p:spPr>
        <p:txBody>
          <a:bodyPr wrap="square" rtlCol="0">
            <a:spAutoFit/>
          </a:bodyPr>
          <a:lstStyle/>
          <a:p>
            <a:pPr algn="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Measuring</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resonance</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including</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citations</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b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via DOI</a:t>
            </a:r>
          </a:p>
          <a:p>
            <a:pPr algn="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independent</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of</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actual</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storage</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possible</a:t>
            </a:r>
            <a:endParaRPr lang="en-GB" sz="1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3" name="Bild 6" descr="HIRMEOS LOGO_k_rgb trans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23528" y="6237312"/>
            <a:ext cx="1984836" cy="536583"/>
          </a:xfrm>
          <a:prstGeom prst="rect">
            <a:avLst/>
          </a:prstGeom>
        </p:spPr>
      </p:pic>
    </p:spTree>
    <p:extLst>
      <p:ext uri="{BB962C8B-B14F-4D97-AF65-F5344CB8AC3E}">
        <p14:creationId xmlns:p14="http://schemas.microsoft.com/office/powerpoint/2010/main" val="23503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tgtEl>
                                        <p:attrNameLst>
                                          <p:attrName>style.visibility</p:attrName>
                                        </p:attrNameLst>
                                      </p:cBhvr>
                                      <p:to>
                                        <p:strVal val="visible"/>
                                      </p:to>
                                    </p:set>
                                    <p:animEffect transition="in" filter="fade">
                                      <p:cBhvr>
                                        <p:cTn id="10" dur="500"/>
                                        <p:tgtEl>
                                          <p:spTgt spid="2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500"/>
                                        <p:tgtEl>
                                          <p:spTgt spid="1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500"/>
                                        <p:tgtEl>
                                          <p:spTgt spid="1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fade">
                                      <p:cBhvr>
                                        <p:cTn id="51"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127" grpId="0" animBg="1"/>
      <p:bldP spid="128" grpId="0" animBg="1"/>
      <p:bldP spid="129" grpId="0" animBg="1"/>
      <p:bldP spid="4" grpId="0" animBg="1"/>
      <p:bldP spid="1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p:cNvSpPr/>
          <p:nvPr/>
        </p:nvSpPr>
        <p:spPr>
          <a:xfrm>
            <a:off x="0" y="6064484"/>
            <a:ext cx="9144000" cy="793515"/>
          </a:xfrm>
          <a:prstGeom prst="rect">
            <a:avLst/>
          </a:prstGeom>
          <a:solidFill>
            <a:schemeClr val="accent6">
              <a:lumMod val="60000"/>
              <a:lumOff val="40000"/>
            </a:schemeClr>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3" name="Bild 6" descr="HIRMEOS LOGO_k_rgb trans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23528" y="6237312"/>
            <a:ext cx="1984836" cy="536583"/>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1207" r="34811" b="6250"/>
          <a:stretch/>
        </p:blipFill>
        <p:spPr bwMode="auto">
          <a:xfrm>
            <a:off x="299050" y="-19307"/>
            <a:ext cx="8545900" cy="608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524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859" y="2141194"/>
            <a:ext cx="2294989" cy="1526110"/>
          </a:xfrm>
          <a:prstGeom prst="rect">
            <a:avLst/>
          </a:prstGeom>
          <a:noFill/>
          <a:extLst>
            <a:ext uri="{909E8E84-426E-40DD-AFC4-6F175D3DCCD1}">
              <a14:hiddenFill xmlns:a14="http://schemas.microsoft.com/office/drawing/2010/main">
                <a:solidFill>
                  <a:srgbClr val="FFFFFF"/>
                </a:solidFill>
              </a14:hiddenFill>
            </a:ext>
          </a:extLst>
        </p:spPr>
      </p:pic>
      <p:sp>
        <p:nvSpPr>
          <p:cNvPr id="32" name="Rechteck 31"/>
          <p:cNvSpPr/>
          <p:nvPr/>
        </p:nvSpPr>
        <p:spPr>
          <a:xfrm>
            <a:off x="0" y="6064484"/>
            <a:ext cx="9144000" cy="793515"/>
          </a:xfrm>
          <a:prstGeom prst="rect">
            <a:avLst/>
          </a:prstGeom>
          <a:solidFill>
            <a:schemeClr val="accent6">
              <a:lumMod val="60000"/>
              <a:lumOff val="40000"/>
            </a:schemeClr>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9" name="Textfeld 178"/>
          <p:cNvSpPr txBox="1"/>
          <p:nvPr/>
        </p:nvSpPr>
        <p:spPr>
          <a:xfrm>
            <a:off x="483894" y="131775"/>
            <a:ext cx="8552601" cy="1077218"/>
          </a:xfrm>
          <a:prstGeom prst="rect">
            <a:avLst/>
          </a:prstGeom>
          <a:noFill/>
        </p:spPr>
        <p:txBody>
          <a:bodyPr wrap="square" rtlCol="0">
            <a:spAutoFit/>
          </a:bodyPr>
          <a:lstStyle/>
          <a:p>
            <a:pPr>
              <a:spcBef>
                <a:spcPct val="0"/>
              </a:spcBef>
            </a:pPr>
            <a:r>
              <a:rPr lang="de-DE" sz="3200" dirty="0" err="1" smtClean="0">
                <a:solidFill>
                  <a:srgbClr val="003D85"/>
                </a:solidFill>
                <a:latin typeface="Nexa Light"/>
                <a:ea typeface="+mj-ea"/>
                <a:cs typeface="+mj-cs"/>
              </a:rPr>
              <a:t>Enhancing</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is</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possible</a:t>
            </a:r>
            <a:r>
              <a:rPr lang="de-DE" sz="3200" dirty="0" smtClean="0">
                <a:solidFill>
                  <a:srgbClr val="003D85"/>
                </a:solidFill>
                <a:latin typeface="Nexa Light"/>
                <a:ea typeface="+mj-ea"/>
                <a:cs typeface="+mj-cs"/>
              </a:rPr>
              <a:t>, </a:t>
            </a:r>
            <a:r>
              <a:rPr lang="de-DE" sz="3200" dirty="0">
                <a:solidFill>
                  <a:srgbClr val="003D85"/>
                </a:solidFill>
                <a:latin typeface="Nexa Light"/>
                <a:ea typeface="+mj-ea"/>
                <a:cs typeface="+mj-cs"/>
              </a:rPr>
              <a:t>but </a:t>
            </a:r>
            <a:r>
              <a:rPr lang="de-DE" sz="3200" dirty="0" err="1" smtClean="0">
                <a:solidFill>
                  <a:srgbClr val="003D85"/>
                </a:solidFill>
                <a:latin typeface="Nexa Light"/>
                <a:ea typeface="+mj-ea"/>
                <a:cs typeface="+mj-cs"/>
              </a:rPr>
              <a:t>what</a:t>
            </a:r>
            <a:r>
              <a:rPr lang="de-DE" sz="3200" dirty="0" smtClean="0">
                <a:solidFill>
                  <a:srgbClr val="003D85"/>
                </a:solidFill>
                <a:latin typeface="Nexa Light"/>
                <a:ea typeface="+mj-ea"/>
                <a:cs typeface="+mj-cs"/>
              </a:rPr>
              <a:t> do </a:t>
            </a:r>
            <a:r>
              <a:rPr lang="de-DE" sz="3200" dirty="0" err="1" smtClean="0">
                <a:solidFill>
                  <a:srgbClr val="003D85"/>
                </a:solidFill>
                <a:latin typeface="Nexa Light"/>
                <a:ea typeface="+mj-ea"/>
                <a:cs typeface="+mj-cs"/>
              </a:rPr>
              <a:t>we</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preserve</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over</a:t>
            </a:r>
            <a:r>
              <a:rPr lang="de-DE" sz="3200" dirty="0" smtClean="0">
                <a:solidFill>
                  <a:srgbClr val="003D85"/>
                </a:solidFill>
                <a:latin typeface="Nexa Light"/>
                <a:ea typeface="+mj-ea"/>
                <a:cs typeface="+mj-cs"/>
              </a:rPr>
              <a:t> time </a:t>
            </a:r>
            <a:r>
              <a:rPr lang="de-DE" sz="3200" dirty="0" err="1" smtClean="0">
                <a:solidFill>
                  <a:srgbClr val="003D85"/>
                </a:solidFill>
                <a:latin typeface="Nexa Light"/>
                <a:ea typeface="+mj-ea"/>
                <a:cs typeface="+mj-cs"/>
              </a:rPr>
              <a:t>and</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how</a:t>
            </a:r>
            <a:r>
              <a:rPr lang="de-DE" sz="3200" dirty="0" smtClean="0">
                <a:solidFill>
                  <a:srgbClr val="003D85"/>
                </a:solidFill>
                <a:latin typeface="Nexa Light"/>
                <a:ea typeface="+mj-ea"/>
                <a:cs typeface="+mj-cs"/>
              </a:rPr>
              <a:t>?</a:t>
            </a:r>
            <a:endParaRPr lang="en-GB" sz="3200" dirty="0">
              <a:solidFill>
                <a:srgbClr val="003D85"/>
              </a:solidFill>
              <a:latin typeface="Nexa Light"/>
              <a:ea typeface="+mj-ea"/>
              <a:cs typeface="+mj-cs"/>
            </a:endParaRPr>
          </a:p>
        </p:txBody>
      </p:sp>
      <p:pic>
        <p:nvPicPr>
          <p:cNvPr id="215" name="Grafik 2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76" y="2776936"/>
            <a:ext cx="786425" cy="980360"/>
          </a:xfrm>
          <a:prstGeom prst="rect">
            <a:avLst/>
          </a:prstGeom>
        </p:spPr>
      </p:pic>
      <p:sp>
        <p:nvSpPr>
          <p:cNvPr id="216" name="Textfeld 215"/>
          <p:cNvSpPr txBox="1"/>
          <p:nvPr/>
        </p:nvSpPr>
        <p:spPr>
          <a:xfrm>
            <a:off x="1259632" y="3044860"/>
            <a:ext cx="561372" cy="600164"/>
          </a:xfrm>
          <a:prstGeom prst="rect">
            <a:avLst/>
          </a:prstGeom>
          <a:noFill/>
        </p:spPr>
        <p:txBody>
          <a:bodyPr wrap="none" rtlCol="0">
            <a:spAutoFit/>
          </a:bodyPr>
          <a:lstStyle/>
          <a:p>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Basic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digital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object</a:t>
            </a:r>
            <a:endParaRPr lang="en-GB" sz="11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17" name="Textfeld 216"/>
          <p:cNvSpPr txBox="1"/>
          <p:nvPr/>
        </p:nvSpPr>
        <p:spPr>
          <a:xfrm>
            <a:off x="2177663" y="1243895"/>
            <a:ext cx="1796385" cy="1077218"/>
          </a:xfrm>
          <a:prstGeom prst="rect">
            <a:avLst/>
          </a:prstGeom>
          <a:solidFill>
            <a:schemeClr val="bg1">
              <a:alpha val="70000"/>
            </a:schemeClr>
          </a:solidFill>
        </p:spPr>
        <p:txBody>
          <a:bodyPr wrap="square" rtlCol="0">
            <a:spAutoFit/>
          </a:bodyPr>
          <a:lstStyle/>
          <a:p>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entity</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recognition</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r>
            <a:b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for</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crosslinking</a:t>
            </a:r>
            <a:endParaRPr lang="en-GB" sz="1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nvGrpSpPr>
          <p:cNvPr id="5" name="Gruppieren 4"/>
          <p:cNvGrpSpPr/>
          <p:nvPr/>
        </p:nvGrpSpPr>
        <p:grpSpPr>
          <a:xfrm rot="21129760">
            <a:off x="1843817" y="2025228"/>
            <a:ext cx="702615" cy="729219"/>
            <a:chOff x="1754989" y="2063225"/>
            <a:chExt cx="702615" cy="729219"/>
          </a:xfrm>
        </p:grpSpPr>
        <p:sp>
          <p:nvSpPr>
            <p:cNvPr id="2" name="Gestreifter Pfeil nach rechts 1"/>
            <p:cNvSpPr/>
            <p:nvPr/>
          </p:nvSpPr>
          <p:spPr>
            <a:xfrm rot="6745548">
              <a:off x="1614516" y="2203698"/>
              <a:ext cx="558571" cy="277626"/>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4" name="Gestreifter Pfeil nach rechts 123"/>
            <p:cNvSpPr/>
            <p:nvPr/>
          </p:nvSpPr>
          <p:spPr>
            <a:xfrm rot="8651965">
              <a:off x="1935426" y="2514818"/>
              <a:ext cx="522178" cy="277626"/>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33" name="Bild 6" descr="HIRMEOS LOGO_k_rgb trans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23528" y="6237312"/>
            <a:ext cx="1984836" cy="536583"/>
          </a:xfrm>
          <a:prstGeom prst="rect">
            <a:avLst/>
          </a:prstGeom>
        </p:spPr>
      </p:pic>
      <p:pic>
        <p:nvPicPr>
          <p:cNvPr id="38"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719" t="13677" r="54969" b="9267"/>
          <a:stretch/>
        </p:blipFill>
        <p:spPr bwMode="auto">
          <a:xfrm>
            <a:off x="4021823" y="438852"/>
            <a:ext cx="4993696" cy="5236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9" name="Textfeld 38"/>
          <p:cNvSpPr txBox="1"/>
          <p:nvPr/>
        </p:nvSpPr>
        <p:spPr>
          <a:xfrm>
            <a:off x="2308364" y="3972977"/>
            <a:ext cx="1665683" cy="1077218"/>
          </a:xfrm>
          <a:prstGeom prst="rect">
            <a:avLst/>
          </a:prstGeom>
          <a:solidFill>
            <a:schemeClr val="bg1">
              <a:alpha val="70000"/>
            </a:schemeClr>
          </a:solidFill>
        </p:spPr>
        <p:txBody>
          <a:bodyPr wrap="square" rtlCol="0">
            <a:spAutoFit/>
          </a:bodyPr>
          <a:lstStyle/>
          <a:p>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Annotations</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as</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interactions</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with</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users</a:t>
            </a:r>
            <a:endParaRPr lang="en-GB" sz="1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nvGrpSpPr>
          <p:cNvPr id="40" name="Gruppieren 39"/>
          <p:cNvGrpSpPr/>
          <p:nvPr/>
        </p:nvGrpSpPr>
        <p:grpSpPr>
          <a:xfrm rot="7177087">
            <a:off x="2222954" y="3456211"/>
            <a:ext cx="702615" cy="729219"/>
            <a:chOff x="1754989" y="2063225"/>
            <a:chExt cx="702615" cy="729219"/>
          </a:xfrm>
        </p:grpSpPr>
        <p:sp>
          <p:nvSpPr>
            <p:cNvPr id="41" name="Gestreifter Pfeil nach rechts 40"/>
            <p:cNvSpPr/>
            <p:nvPr/>
          </p:nvSpPr>
          <p:spPr>
            <a:xfrm rot="6745548">
              <a:off x="1614516" y="2203698"/>
              <a:ext cx="558571" cy="277626"/>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Gestreifter Pfeil nach rechts 41"/>
            <p:cNvSpPr/>
            <p:nvPr/>
          </p:nvSpPr>
          <p:spPr>
            <a:xfrm rot="8651965">
              <a:off x="1935426" y="2514818"/>
              <a:ext cx="522178" cy="277626"/>
            </a:xfrm>
            <a:prstGeom prst="striped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2052"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22886" t="28148" r="31903" b="43396"/>
          <a:stretch/>
        </p:blipFill>
        <p:spPr bwMode="auto">
          <a:xfrm>
            <a:off x="0" y="4776378"/>
            <a:ext cx="5882597" cy="2081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500"/>
                                        <p:tgtEl>
                                          <p:spTgt spid="2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o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859" y="2141194"/>
            <a:ext cx="2294989" cy="1526110"/>
          </a:xfrm>
          <a:prstGeom prst="rect">
            <a:avLst/>
          </a:prstGeom>
          <a:noFill/>
          <a:extLst>
            <a:ext uri="{909E8E84-426E-40DD-AFC4-6F175D3DCCD1}">
              <a14:hiddenFill xmlns:a14="http://schemas.microsoft.com/office/drawing/2010/main">
                <a:solidFill>
                  <a:srgbClr val="FFFFFF"/>
                </a:solidFill>
              </a14:hiddenFill>
            </a:ext>
          </a:extLst>
        </p:spPr>
      </p:pic>
      <p:sp>
        <p:nvSpPr>
          <p:cNvPr id="32" name="Rechteck 31"/>
          <p:cNvSpPr/>
          <p:nvPr/>
        </p:nvSpPr>
        <p:spPr>
          <a:xfrm>
            <a:off x="0" y="6064484"/>
            <a:ext cx="9144000" cy="793515"/>
          </a:xfrm>
          <a:prstGeom prst="rect">
            <a:avLst/>
          </a:prstGeom>
          <a:solidFill>
            <a:schemeClr val="accent6">
              <a:lumMod val="60000"/>
              <a:lumOff val="40000"/>
            </a:schemeClr>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9" name="Textfeld 178"/>
          <p:cNvSpPr txBox="1"/>
          <p:nvPr/>
        </p:nvSpPr>
        <p:spPr>
          <a:xfrm>
            <a:off x="483894" y="131775"/>
            <a:ext cx="8552601" cy="1077218"/>
          </a:xfrm>
          <a:prstGeom prst="rect">
            <a:avLst/>
          </a:prstGeom>
          <a:noFill/>
        </p:spPr>
        <p:txBody>
          <a:bodyPr wrap="square" rtlCol="0">
            <a:spAutoFit/>
          </a:bodyPr>
          <a:lstStyle/>
          <a:p>
            <a:pPr>
              <a:spcBef>
                <a:spcPct val="0"/>
              </a:spcBef>
            </a:pPr>
            <a:r>
              <a:rPr lang="de-DE" sz="3200" dirty="0" err="1" smtClean="0">
                <a:solidFill>
                  <a:srgbClr val="003D85"/>
                </a:solidFill>
                <a:latin typeface="Nexa Light"/>
                <a:ea typeface="+mj-ea"/>
                <a:cs typeface="+mj-cs"/>
              </a:rPr>
              <a:t>Enhancing</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is</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possible</a:t>
            </a:r>
            <a:r>
              <a:rPr lang="de-DE" sz="3200" dirty="0" smtClean="0">
                <a:solidFill>
                  <a:srgbClr val="003D85"/>
                </a:solidFill>
                <a:latin typeface="Nexa Light"/>
                <a:ea typeface="+mj-ea"/>
                <a:cs typeface="+mj-cs"/>
              </a:rPr>
              <a:t>, </a:t>
            </a:r>
            <a:r>
              <a:rPr lang="de-DE" sz="3200" dirty="0">
                <a:solidFill>
                  <a:srgbClr val="003D85"/>
                </a:solidFill>
                <a:latin typeface="Nexa Light"/>
                <a:ea typeface="+mj-ea"/>
                <a:cs typeface="+mj-cs"/>
              </a:rPr>
              <a:t>but </a:t>
            </a:r>
            <a:r>
              <a:rPr lang="de-DE" sz="3200" dirty="0" err="1" smtClean="0">
                <a:solidFill>
                  <a:srgbClr val="003D85"/>
                </a:solidFill>
                <a:latin typeface="Nexa Light"/>
                <a:ea typeface="+mj-ea"/>
                <a:cs typeface="+mj-cs"/>
              </a:rPr>
              <a:t>what</a:t>
            </a:r>
            <a:r>
              <a:rPr lang="de-DE" sz="3200" dirty="0" smtClean="0">
                <a:solidFill>
                  <a:srgbClr val="003D85"/>
                </a:solidFill>
                <a:latin typeface="Nexa Light"/>
                <a:ea typeface="+mj-ea"/>
                <a:cs typeface="+mj-cs"/>
              </a:rPr>
              <a:t> do </a:t>
            </a:r>
            <a:r>
              <a:rPr lang="de-DE" sz="3200" dirty="0" err="1" smtClean="0">
                <a:solidFill>
                  <a:srgbClr val="003D85"/>
                </a:solidFill>
                <a:latin typeface="Nexa Light"/>
                <a:ea typeface="+mj-ea"/>
                <a:cs typeface="+mj-cs"/>
              </a:rPr>
              <a:t>we</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preserve</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over</a:t>
            </a:r>
            <a:r>
              <a:rPr lang="de-DE" sz="3200" dirty="0" smtClean="0">
                <a:solidFill>
                  <a:srgbClr val="003D85"/>
                </a:solidFill>
                <a:latin typeface="Nexa Light"/>
                <a:ea typeface="+mj-ea"/>
                <a:cs typeface="+mj-cs"/>
              </a:rPr>
              <a:t> time </a:t>
            </a:r>
            <a:r>
              <a:rPr lang="de-DE" sz="3200" dirty="0" err="1" smtClean="0">
                <a:solidFill>
                  <a:srgbClr val="003D85"/>
                </a:solidFill>
                <a:latin typeface="Nexa Light"/>
                <a:ea typeface="+mj-ea"/>
                <a:cs typeface="+mj-cs"/>
              </a:rPr>
              <a:t>and</a:t>
            </a:r>
            <a:r>
              <a:rPr lang="de-DE" sz="3200" dirty="0" smtClean="0">
                <a:solidFill>
                  <a:srgbClr val="003D85"/>
                </a:solidFill>
                <a:latin typeface="Nexa Light"/>
                <a:ea typeface="+mj-ea"/>
                <a:cs typeface="+mj-cs"/>
              </a:rPr>
              <a:t> </a:t>
            </a:r>
            <a:r>
              <a:rPr lang="de-DE" sz="3200" dirty="0" err="1" smtClean="0">
                <a:solidFill>
                  <a:srgbClr val="003D85"/>
                </a:solidFill>
                <a:latin typeface="Nexa Light"/>
                <a:ea typeface="+mj-ea"/>
                <a:cs typeface="+mj-cs"/>
              </a:rPr>
              <a:t>how</a:t>
            </a:r>
            <a:r>
              <a:rPr lang="de-DE" sz="3200" dirty="0" smtClean="0">
                <a:solidFill>
                  <a:srgbClr val="003D85"/>
                </a:solidFill>
                <a:latin typeface="Nexa Light"/>
                <a:ea typeface="+mj-ea"/>
                <a:cs typeface="+mj-cs"/>
              </a:rPr>
              <a:t>?</a:t>
            </a:r>
            <a:endParaRPr lang="en-GB" sz="3200" dirty="0">
              <a:solidFill>
                <a:srgbClr val="003D85"/>
              </a:solidFill>
              <a:latin typeface="Nexa Light"/>
              <a:ea typeface="+mj-ea"/>
              <a:cs typeface="+mj-cs"/>
            </a:endParaRPr>
          </a:p>
        </p:txBody>
      </p:sp>
      <p:pic>
        <p:nvPicPr>
          <p:cNvPr id="215" name="Grafik 2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76" y="2776936"/>
            <a:ext cx="786425" cy="980360"/>
          </a:xfrm>
          <a:prstGeom prst="rect">
            <a:avLst/>
          </a:prstGeom>
        </p:spPr>
      </p:pic>
      <p:sp>
        <p:nvSpPr>
          <p:cNvPr id="216" name="Textfeld 215"/>
          <p:cNvSpPr txBox="1"/>
          <p:nvPr/>
        </p:nvSpPr>
        <p:spPr>
          <a:xfrm>
            <a:off x="1259632" y="3044860"/>
            <a:ext cx="561372" cy="600164"/>
          </a:xfrm>
          <a:prstGeom prst="rect">
            <a:avLst/>
          </a:prstGeom>
          <a:noFill/>
        </p:spPr>
        <p:txBody>
          <a:bodyPr wrap="none" rtlCol="0">
            <a:spAutoFit/>
          </a:bodyPr>
          <a:lstStyle/>
          <a:p>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Basic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digital </a:t>
            </a:r>
            <a:br>
              <a:rPr lang="de-DE" sz="11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br>
            <a:r>
              <a:rPr lang="de-DE" sz="11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object</a:t>
            </a:r>
            <a:endParaRPr lang="en-GB" sz="11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33" name="Bild 6" descr="HIRMEOS LOGO_k_rgb trans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23528" y="6237312"/>
            <a:ext cx="1984836" cy="536583"/>
          </a:xfrm>
          <a:prstGeom prst="rect">
            <a:avLst/>
          </a:prstGeom>
        </p:spPr>
      </p:pic>
      <p:cxnSp>
        <p:nvCxnSpPr>
          <p:cNvPr id="13" name="Gerade Verbindung mit Pfeil 12"/>
          <p:cNvCxnSpPr/>
          <p:nvPr/>
        </p:nvCxnSpPr>
        <p:spPr>
          <a:xfrm>
            <a:off x="908859" y="4581128"/>
            <a:ext cx="762358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058394" y="4687128"/>
            <a:ext cx="3955807" cy="830997"/>
          </a:xfrm>
          <a:prstGeom prst="rect">
            <a:avLst/>
          </a:prstGeom>
          <a:solidFill>
            <a:schemeClr val="bg1">
              <a:alpha val="70000"/>
            </a:schemeClr>
          </a:solidFill>
        </p:spPr>
        <p:txBody>
          <a:bodyPr wrap="square" rtlCol="0">
            <a:spAutoFit/>
          </a:bodyPr>
          <a:lstStyle/>
          <a:p>
            <a:pPr algn="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Curation</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of</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crosslinking</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long</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term</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preservation</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of</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additional </a:t>
            </a:r>
            <a:r>
              <a:rPr lang="de-DE" sz="1600" dirty="0" err="1"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data</a:t>
            </a:r>
            <a:r>
              <a:rPr lang="de-DE" sz="1600" dirty="0" smtClean="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endParaRPr lang="en-GB" sz="1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3139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 0 C 0.02327 0.00764 0.04722 0.00949 0.07066 0.01621 C 0.08091 0.01922 0.08993 0.02431 0.1 0.02778 C 0.1224 0.02709 0.14479 0.02685 0.16719 0.02547 C 0.17934 0.02454 0.19132 0.02246 0.20347 0.02084 C 0.2092 0.02014 0.22066 0.01852 0.22066 0.01852 C 0.2349 0.01273 0.24983 0.01111 0.26372 0.00463 C 0.27691 -0.0081 0.28438 -0.01134 0.3 -0.01365 C 0.31875 -0.0199 0.3382 -0.01551 0.35695 -0.01134 C 0.37327 -0.00254 0.38403 -0.01319 0.4 -0.01597 C 0.41788 -0.01921 0.43559 -0.02176 0.45347 -0.02523 C 0.46025 -0.02662 0.47066 -0.02986 0.47761 -0.02986 " pathEditMode="relative" ptsTypes="fffffffffffA">
                                      <p:cBhvr>
                                        <p:cTn id="16" dur="2000" fill="hold"/>
                                        <p:tgtEl>
                                          <p:spTgt spid="2050"/>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C 0.02327 0.00764 0.04722 0.00949 0.07066 0.01621 C 0.08091 0.01922 0.08993 0.02431 0.1 0.02778 C 0.1224 0.02709 0.14479 0.02685 0.16719 0.02547 C 0.17934 0.02454 0.19132 0.02246 0.20347 0.02084 C 0.2092 0.02014 0.22066 0.01852 0.22066 0.01852 C 0.2349 0.01273 0.24983 0.01111 0.26372 0.00463 C 0.27691 -0.0081 0.28438 -0.01134 0.3 -0.01365 C 0.31875 -0.0199 0.3382 -0.01551 0.35695 -0.01134 C 0.37327 -0.00254 0.38403 -0.01319 0.4 -0.01597 C 0.41788 -0.01921 0.43559 -0.02176 0.45347 -0.02523 C 0.46025 -0.02662 0.47066 -0.02986 0.47761 -0.02986 " pathEditMode="relative" ptsTypes="fffffffffffA">
                                      <p:cBhvr>
                                        <p:cTn id="18" dur="2000" fill="hold"/>
                                        <p:tgtEl>
                                          <p:spTgt spid="215"/>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02327 0.00764 0.04722 0.00949 0.07066 0.01621 C 0.08091 0.01922 0.08993 0.02431 0.1 0.02778 C 0.1224 0.02709 0.14479 0.02685 0.16719 0.02547 C 0.17934 0.02454 0.19132 0.02246 0.20347 0.02084 C 0.2092 0.02014 0.22066 0.01852 0.22066 0.01852 C 0.2349 0.01273 0.24983 0.01111 0.26372 0.00463 C 0.27691 -0.0081 0.28438 -0.01134 0.3 -0.01365 C 0.31875 -0.0199 0.3382 -0.01551 0.35695 -0.01134 C 0.37327 -0.00254 0.38403 -0.01319 0.4 -0.01597 C 0.41788 -0.01921 0.43559 -0.02176 0.45347 -0.02523 C 0.46025 -0.02662 0.47066 -0.02986 0.47761 -0.02986 " pathEditMode="relative" ptsTypes="fffffffffffA">
                                      <p:cBhvr>
                                        <p:cTn id="20" dur="2000" fill="hold"/>
                                        <p:tgtEl>
                                          <p:spTgt spid="2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57200" y="1752600"/>
            <a:ext cx="8426896" cy="1513235"/>
          </a:xfrm>
          <a:prstGeom prst="rect">
            <a:avLst/>
          </a:prstGeom>
          <a:noFill/>
        </p:spPr>
        <p:txBody>
          <a:bodyPr wrap="square" rtlCol="0">
            <a:spAutoFit/>
          </a:bodyPr>
          <a:lstStyle/>
          <a:p>
            <a:pPr>
              <a:lnSpc>
                <a:spcPts val="12000"/>
              </a:lnSpc>
            </a:pPr>
            <a:r>
              <a:rPr lang="de-DE" sz="5400" dirty="0" err="1" smtClean="0">
                <a:solidFill>
                  <a:srgbClr val="003D85"/>
                </a:solidFill>
                <a:latin typeface="Nexa Light"/>
              </a:rPr>
              <a:t>Thanks</a:t>
            </a:r>
            <a:r>
              <a:rPr lang="de-DE" sz="5400" dirty="0" smtClean="0">
                <a:solidFill>
                  <a:srgbClr val="003D85"/>
                </a:solidFill>
                <a:latin typeface="Nexa Light"/>
              </a:rPr>
              <a:t> </a:t>
            </a:r>
            <a:r>
              <a:rPr lang="de-DE" sz="5400" dirty="0" err="1" smtClean="0">
                <a:solidFill>
                  <a:srgbClr val="003D85"/>
                </a:solidFill>
                <a:latin typeface="Nexa Light"/>
              </a:rPr>
              <a:t>for</a:t>
            </a:r>
            <a:r>
              <a:rPr lang="de-DE" sz="5400" baseline="0" dirty="0" smtClean="0">
                <a:solidFill>
                  <a:srgbClr val="003D85"/>
                </a:solidFill>
                <a:latin typeface="Nexa Light"/>
              </a:rPr>
              <a:t> </a:t>
            </a:r>
            <a:r>
              <a:rPr lang="de-DE" sz="5400" dirty="0" err="1" smtClean="0">
                <a:solidFill>
                  <a:srgbClr val="003D85"/>
                </a:solidFill>
                <a:latin typeface="Nexa Light"/>
              </a:rPr>
              <a:t>your</a:t>
            </a:r>
            <a:r>
              <a:rPr lang="de-DE" sz="5400" dirty="0" smtClean="0">
                <a:solidFill>
                  <a:srgbClr val="003D85"/>
                </a:solidFill>
                <a:latin typeface="Nexa Light"/>
              </a:rPr>
              <a:t> </a:t>
            </a:r>
            <a:r>
              <a:rPr lang="de-DE" sz="5400" dirty="0" err="1" smtClean="0">
                <a:solidFill>
                  <a:srgbClr val="003D85"/>
                </a:solidFill>
                <a:latin typeface="Nexa Light"/>
              </a:rPr>
              <a:t>attention</a:t>
            </a:r>
            <a:r>
              <a:rPr lang="de-DE" sz="5400" dirty="0" smtClean="0">
                <a:solidFill>
                  <a:srgbClr val="003D85"/>
                </a:solidFill>
                <a:latin typeface="Nexa Light"/>
              </a:rPr>
              <a:t>!</a:t>
            </a:r>
            <a:endParaRPr lang="de-DE" sz="5400" dirty="0">
              <a:solidFill>
                <a:srgbClr val="003D85"/>
              </a:solidFill>
              <a:latin typeface="Nexa Light"/>
            </a:endParaRPr>
          </a:p>
        </p:txBody>
      </p:sp>
      <p:sp>
        <p:nvSpPr>
          <p:cNvPr id="7" name="Datumsplatzhalter 6"/>
          <p:cNvSpPr>
            <a:spLocks noGrp="1"/>
          </p:cNvSpPr>
          <p:nvPr>
            <p:ph type="dt" sz="half" idx="10"/>
          </p:nvPr>
        </p:nvSpPr>
        <p:spPr>
          <a:xfrm>
            <a:off x="7162800" y="6400800"/>
            <a:ext cx="1219800" cy="304800"/>
          </a:xfrm>
          <a:prstGeom prst="rect">
            <a:avLst/>
          </a:prstGeom>
          <a:ln w="0" cap="flat" cmpd="sng" algn="ctr">
            <a:solidFill>
              <a:schemeClr val="bg1">
                <a:alpha val="0"/>
              </a:schemeClr>
            </a:solidFill>
            <a:prstDash val="solid"/>
            <a:round/>
            <a:headEnd type="none" w="med" len="med"/>
            <a:tailEnd type="none" w="med" len="med"/>
          </a:ln>
        </p:spPr>
        <p:txBody>
          <a:bodyPr/>
          <a:lstStyle>
            <a:lvl1pPr>
              <a:defRPr sz="1050">
                <a:solidFill>
                  <a:srgbClr val="003D85"/>
                </a:solidFill>
                <a:latin typeface="Nexa Light"/>
              </a:defRPr>
            </a:lvl1pPr>
          </a:lstStyle>
          <a:p>
            <a:fld id="{153FC037-C910-4C43-895E-0A78FE97252B}" type="datetime1">
              <a:rPr lang="de-DE" smtClean="0"/>
              <a:pPr/>
              <a:t>26.10.2017</a:t>
            </a:fld>
            <a:endParaRPr lang="de-DE" dirty="0"/>
          </a:p>
        </p:txBody>
      </p:sp>
    </p:spTree>
    <p:extLst>
      <p:ext uri="{BB962C8B-B14F-4D97-AF65-F5344CB8AC3E}">
        <p14:creationId xmlns:p14="http://schemas.microsoft.com/office/powerpoint/2010/main" val="192504993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036236" cy="1354162"/>
          </a:xfrm>
        </p:spPr>
        <p:txBody>
          <a:bodyPr/>
          <a:lstStyle/>
          <a:p>
            <a:pPr algn="ctr"/>
            <a:r>
              <a:rPr lang="de-DE" dirty="0"/>
              <a:t>Herausforderungen für OA Monographien</a:t>
            </a:r>
          </a:p>
        </p:txBody>
      </p:sp>
      <p:sp>
        <p:nvSpPr>
          <p:cNvPr id="5" name="Datumsplatzhalter 4"/>
          <p:cNvSpPr>
            <a:spLocks noGrp="1"/>
          </p:cNvSpPr>
          <p:nvPr>
            <p:ph type="dt" sz="half" idx="10"/>
          </p:nvPr>
        </p:nvSpPr>
        <p:spPr/>
        <p:txBody>
          <a:bodyPr/>
          <a:lstStyle/>
          <a:p>
            <a:fld id="{153FC037-C910-4C43-895E-0A78FE97252B}" type="datetime1">
              <a:rPr lang="de-DE" smtClean="0"/>
              <a:pPr/>
              <a:t>26.10.2017</a:t>
            </a:fld>
            <a:endParaRPr lang="de-DE" dirty="0"/>
          </a:p>
        </p:txBody>
      </p:sp>
      <p:graphicFrame>
        <p:nvGraphicFramePr>
          <p:cNvPr id="8" name="Diagramm 7"/>
          <p:cNvGraphicFramePr/>
          <p:nvPr>
            <p:extLst>
              <p:ext uri="{D42A27DB-BD31-4B8C-83A1-F6EECF244321}">
                <p14:modId xmlns:p14="http://schemas.microsoft.com/office/powerpoint/2010/main" val="2639787135"/>
              </p:ext>
            </p:extLst>
          </p:nvPr>
        </p:nvGraphicFramePr>
        <p:xfrm>
          <a:off x="611560" y="1304764"/>
          <a:ext cx="799288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0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D3BC205C-5F12-4013-B891-F42539B9C5F9}"/>
                                            </p:graphicEl>
                                          </p:spTgt>
                                        </p:tgtEl>
                                        <p:attrNameLst>
                                          <p:attrName>style.visibility</p:attrName>
                                        </p:attrNameLst>
                                      </p:cBhvr>
                                      <p:to>
                                        <p:strVal val="visible"/>
                                      </p:to>
                                    </p:set>
                                    <p:animEffect transition="in" filter="fade">
                                      <p:cBhvr>
                                        <p:cTn id="7" dur="500"/>
                                        <p:tgtEl>
                                          <p:spTgt spid="8">
                                            <p:graphicEl>
                                              <a:dgm id="{D3BC205C-5F12-4013-B891-F42539B9C5F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81E8E575-25A1-4C7F-B991-DA3C59E72C87}"/>
                                            </p:graphicEl>
                                          </p:spTgt>
                                        </p:tgtEl>
                                        <p:attrNameLst>
                                          <p:attrName>style.visibility</p:attrName>
                                        </p:attrNameLst>
                                      </p:cBhvr>
                                      <p:to>
                                        <p:strVal val="visible"/>
                                      </p:to>
                                    </p:set>
                                    <p:animEffect transition="in" filter="fade">
                                      <p:cBhvr>
                                        <p:cTn id="12" dur="500"/>
                                        <p:tgtEl>
                                          <p:spTgt spid="8">
                                            <p:graphicEl>
                                              <a:dgm id="{81E8E575-25A1-4C7F-B991-DA3C59E72C8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227D423A-ECE6-4DD8-9819-89B14D6B97E3}"/>
                                            </p:graphicEl>
                                          </p:spTgt>
                                        </p:tgtEl>
                                        <p:attrNameLst>
                                          <p:attrName>style.visibility</p:attrName>
                                        </p:attrNameLst>
                                      </p:cBhvr>
                                      <p:to>
                                        <p:strVal val="visible"/>
                                      </p:to>
                                    </p:set>
                                    <p:animEffect transition="in" filter="fade">
                                      <p:cBhvr>
                                        <p:cTn id="17" dur="500"/>
                                        <p:tgtEl>
                                          <p:spTgt spid="8">
                                            <p:graphicEl>
                                              <a:dgm id="{227D423A-ECE6-4DD8-9819-89B14D6B97E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2D3BE462-1F29-4AE0-8D97-C5EAAE99031F}"/>
                                            </p:graphicEl>
                                          </p:spTgt>
                                        </p:tgtEl>
                                        <p:attrNameLst>
                                          <p:attrName>style.visibility</p:attrName>
                                        </p:attrNameLst>
                                      </p:cBhvr>
                                      <p:to>
                                        <p:strVal val="visible"/>
                                      </p:to>
                                    </p:set>
                                    <p:animEffect transition="in" filter="fade">
                                      <p:cBhvr>
                                        <p:cTn id="22" dur="500"/>
                                        <p:tgtEl>
                                          <p:spTgt spid="8">
                                            <p:graphicEl>
                                              <a:dgm id="{2D3BE462-1F29-4AE0-8D97-C5EAAE99031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1916F8BD-6419-4081-BF12-C3C47CF5E082}"/>
                                            </p:graphicEl>
                                          </p:spTgt>
                                        </p:tgtEl>
                                        <p:attrNameLst>
                                          <p:attrName>style.visibility</p:attrName>
                                        </p:attrNameLst>
                                      </p:cBhvr>
                                      <p:to>
                                        <p:strVal val="visible"/>
                                      </p:to>
                                    </p:set>
                                    <p:animEffect transition="in" filter="fade">
                                      <p:cBhvr>
                                        <p:cTn id="27" dur="500"/>
                                        <p:tgtEl>
                                          <p:spTgt spid="8">
                                            <p:graphicEl>
                                              <a:dgm id="{1916F8BD-6419-4081-BF12-C3C47CF5E0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108520" y="1988840"/>
            <a:ext cx="2664296" cy="3406140"/>
          </a:xfrm>
        </p:spPr>
        <p:txBody>
          <a:bodyPr/>
          <a:lstStyle/>
          <a:p>
            <a:pPr algn="ctr"/>
            <a:r>
              <a:rPr lang="de-DE" dirty="0" smtClean="0"/>
              <a:t>Was </a:t>
            </a:r>
            <a:br>
              <a:rPr lang="de-DE" dirty="0" smtClean="0"/>
            </a:br>
            <a:r>
              <a:rPr lang="de-DE" dirty="0" smtClean="0"/>
              <a:t>ist  HIRMEOS ?</a:t>
            </a:r>
            <a:endParaRPr lang="de-DE" dirty="0"/>
          </a:p>
        </p:txBody>
      </p:sp>
      <p:sp>
        <p:nvSpPr>
          <p:cNvPr id="6" name="Datumsplatzhalter 6"/>
          <p:cNvSpPr>
            <a:spLocks noGrp="1"/>
          </p:cNvSpPr>
          <p:nvPr>
            <p:ph type="dt" sz="half" idx="10"/>
          </p:nvPr>
        </p:nvSpPr>
        <p:spPr>
          <a:xfrm>
            <a:off x="7162800" y="6400800"/>
            <a:ext cx="1219800" cy="304800"/>
          </a:xfrm>
          <a:prstGeom prst="rect">
            <a:avLst/>
          </a:prstGeom>
          <a:ln w="0" cap="flat" cmpd="sng" algn="ctr">
            <a:solidFill>
              <a:schemeClr val="bg1">
                <a:alpha val="0"/>
              </a:schemeClr>
            </a:solidFill>
            <a:prstDash val="solid"/>
            <a:round/>
            <a:headEnd type="none" w="med" len="med"/>
            <a:tailEnd type="none" w="med" len="med"/>
          </a:ln>
        </p:spPr>
        <p:txBody>
          <a:bodyPr/>
          <a:lstStyle>
            <a:lvl1pPr>
              <a:defRPr sz="1050">
                <a:solidFill>
                  <a:srgbClr val="003D85"/>
                </a:solidFill>
                <a:latin typeface="Nexa Light"/>
              </a:defRPr>
            </a:lvl1pPr>
          </a:lstStyle>
          <a:p>
            <a:fld id="{153FC037-C910-4C43-895E-0A78FE97252B}" type="datetime1">
              <a:rPr lang="de-DE" smtClean="0"/>
              <a:pPr/>
              <a:t>26.10.2017</a:t>
            </a:fld>
            <a:endParaRPr lang="de-DE"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656"/>
          <a:stretch/>
        </p:blipFill>
        <p:spPr bwMode="auto">
          <a:xfrm>
            <a:off x="2555776" y="0"/>
            <a:ext cx="67687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5" t="61539" r="38379"/>
          <a:stretch/>
        </p:blipFill>
        <p:spPr bwMode="auto">
          <a:xfrm>
            <a:off x="179512" y="836712"/>
            <a:ext cx="6701637" cy="5544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43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Wie unterstützt HIRMEOS die Publikation von </a:t>
            </a:r>
            <a:r>
              <a:rPr lang="de-DE" dirty="0" smtClean="0"/>
              <a:t>OA Monographien </a:t>
            </a:r>
            <a:r>
              <a:rPr lang="de-DE" dirty="0"/>
              <a:t/>
            </a:r>
            <a:br>
              <a:rPr lang="de-DE" dirty="0"/>
            </a:br>
            <a:endParaRPr lang="de-DE" dirty="0"/>
          </a:p>
        </p:txBody>
      </p:sp>
      <p:graphicFrame>
        <p:nvGraphicFramePr>
          <p:cNvPr id="6" name="Diagramm 5"/>
          <p:cNvGraphicFramePr/>
          <p:nvPr>
            <p:extLst>
              <p:ext uri="{D42A27DB-BD31-4B8C-83A1-F6EECF244321}">
                <p14:modId xmlns:p14="http://schemas.microsoft.com/office/powerpoint/2010/main" val="1259529458"/>
              </p:ext>
            </p:extLst>
          </p:nvPr>
        </p:nvGraphicFramePr>
        <p:xfrm>
          <a:off x="395536" y="1700808"/>
          <a:ext cx="792088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umsplatzhalter 4"/>
          <p:cNvSpPr>
            <a:spLocks noGrp="1"/>
          </p:cNvSpPr>
          <p:nvPr>
            <p:ph type="dt" sz="half" idx="10"/>
          </p:nvPr>
        </p:nvSpPr>
        <p:spPr/>
        <p:txBody>
          <a:bodyPr/>
          <a:lstStyle/>
          <a:p>
            <a:fld id="{153FC037-C910-4C43-895E-0A78FE97252B}" type="datetime1">
              <a:rPr lang="de-DE" smtClean="0"/>
              <a:pPr/>
              <a:t>26.10.2017</a:t>
            </a:fld>
            <a:endParaRPr lang="de-DE" dirty="0"/>
          </a:p>
        </p:txBody>
      </p:sp>
    </p:spTree>
    <p:extLst>
      <p:ext uri="{BB962C8B-B14F-4D97-AF65-F5344CB8AC3E}">
        <p14:creationId xmlns:p14="http://schemas.microsoft.com/office/powerpoint/2010/main" val="34365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graphicEl>
                                              <a:dgm id="{06CFDD4C-596B-4FCD-9640-BCA6AAAE6993}"/>
                                            </p:graphicEl>
                                          </p:spTgt>
                                        </p:tgtEl>
                                        <p:attrNameLst>
                                          <p:attrName>style.visibility</p:attrName>
                                        </p:attrNameLst>
                                      </p:cBhvr>
                                      <p:to>
                                        <p:strVal val="visible"/>
                                      </p:to>
                                    </p:set>
                                    <p:anim calcmode="lin" valueType="num">
                                      <p:cBhvr additive="base">
                                        <p:cTn id="7" dur="500" fill="hold"/>
                                        <p:tgtEl>
                                          <p:spTgt spid="6">
                                            <p:graphicEl>
                                              <a:dgm id="{06CFDD4C-596B-4FCD-9640-BCA6AAAE6993}"/>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graphicEl>
                                              <a:dgm id="{06CFDD4C-596B-4FCD-9640-BCA6AAAE699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graphicEl>
                                              <a:dgm id="{A3412102-B3D8-4B0E-981B-CAA80DFE97EA}"/>
                                            </p:graphicEl>
                                          </p:spTgt>
                                        </p:tgtEl>
                                        <p:attrNameLst>
                                          <p:attrName>style.visibility</p:attrName>
                                        </p:attrNameLst>
                                      </p:cBhvr>
                                      <p:to>
                                        <p:strVal val="visible"/>
                                      </p:to>
                                    </p:set>
                                    <p:anim calcmode="lin" valueType="num">
                                      <p:cBhvr additive="base">
                                        <p:cTn id="13" dur="500" fill="hold"/>
                                        <p:tgtEl>
                                          <p:spTgt spid="6">
                                            <p:graphicEl>
                                              <a:dgm id="{A3412102-B3D8-4B0E-981B-CAA80DFE97EA}"/>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graphicEl>
                                              <a:dgm id="{A3412102-B3D8-4B0E-981B-CAA80DFE97EA}"/>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graphicEl>
                                              <a:dgm id="{8945FBE4-083E-4B3C-A94F-B661D9CADDC9}"/>
                                            </p:graphicEl>
                                          </p:spTgt>
                                        </p:tgtEl>
                                        <p:attrNameLst>
                                          <p:attrName>style.visibility</p:attrName>
                                        </p:attrNameLst>
                                      </p:cBhvr>
                                      <p:to>
                                        <p:strVal val="visible"/>
                                      </p:to>
                                    </p:set>
                                    <p:anim calcmode="lin" valueType="num">
                                      <p:cBhvr additive="base">
                                        <p:cTn id="19" dur="500" fill="hold"/>
                                        <p:tgtEl>
                                          <p:spTgt spid="6">
                                            <p:graphicEl>
                                              <a:dgm id="{8945FBE4-083E-4B3C-A94F-B661D9CADDC9}"/>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graphicEl>
                                              <a:dgm id="{8945FBE4-083E-4B3C-A94F-B661D9CADDC9}"/>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graphicEl>
                                              <a:dgm id="{DACCCFB5-7193-4513-AC98-67CC42CEF16F}"/>
                                            </p:graphicEl>
                                          </p:spTgt>
                                        </p:tgtEl>
                                        <p:attrNameLst>
                                          <p:attrName>style.visibility</p:attrName>
                                        </p:attrNameLst>
                                      </p:cBhvr>
                                      <p:to>
                                        <p:strVal val="visible"/>
                                      </p:to>
                                    </p:set>
                                    <p:anim calcmode="lin" valueType="num">
                                      <p:cBhvr additive="base">
                                        <p:cTn id="25" dur="500" fill="hold"/>
                                        <p:tgtEl>
                                          <p:spTgt spid="6">
                                            <p:graphicEl>
                                              <a:dgm id="{DACCCFB5-7193-4513-AC98-67CC42CEF16F}"/>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graphicEl>
                                              <a:dgm id="{DACCCFB5-7193-4513-AC98-67CC42CEF16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Zusätzliche Daten und Dienstleistungen</a:t>
            </a:r>
            <a:endParaRPr lang="de-DE" dirty="0"/>
          </a:p>
        </p:txBody>
      </p:sp>
      <p:sp>
        <p:nvSpPr>
          <p:cNvPr id="5" name="Datumsplatzhalter 4"/>
          <p:cNvSpPr>
            <a:spLocks noGrp="1"/>
          </p:cNvSpPr>
          <p:nvPr>
            <p:ph type="dt" sz="half" idx="10"/>
          </p:nvPr>
        </p:nvSpPr>
        <p:spPr/>
        <p:txBody>
          <a:bodyPr/>
          <a:lstStyle/>
          <a:p>
            <a:fld id="{153FC037-C910-4C43-895E-0A78FE97252B}" type="datetime1">
              <a:rPr lang="de-DE" smtClean="0"/>
              <a:pPr/>
              <a:t>26.10.2017</a:t>
            </a:fld>
            <a:endParaRPr lang="de-DE" dirty="0"/>
          </a:p>
        </p:txBody>
      </p:sp>
      <p:graphicFrame>
        <p:nvGraphicFramePr>
          <p:cNvPr id="12" name="Diagramm 11"/>
          <p:cNvGraphicFramePr/>
          <p:nvPr>
            <p:extLst>
              <p:ext uri="{D42A27DB-BD31-4B8C-83A1-F6EECF244321}">
                <p14:modId xmlns:p14="http://schemas.microsoft.com/office/powerpoint/2010/main" val="4026418871"/>
              </p:ext>
            </p:extLst>
          </p:nvPr>
        </p:nvGraphicFramePr>
        <p:xfrm>
          <a:off x="827584" y="836712"/>
          <a:ext cx="748883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941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689FD946-F0AB-4C22-80B3-F6CF6B87668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12D848C1-8B4E-4AE7-895F-DF97B449871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A333E8CE-39DC-45C7-8728-AC98712EBD3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6F126927-0E37-443B-82AD-5279C8B4802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2EFFD1AE-120D-4A62-BAF3-2C371B1B2E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lgn="ctr"/>
            <a:r>
              <a:rPr lang="de-DE" dirty="0" smtClean="0"/>
              <a:t>Identifizierung und </a:t>
            </a:r>
            <a:r>
              <a:rPr lang="de-DE" dirty="0"/>
              <a:t>Authentifizierung</a:t>
            </a:r>
          </a:p>
        </p:txBody>
      </p:sp>
      <p:sp>
        <p:nvSpPr>
          <p:cNvPr id="5" name="Datumsplatzhalter 4"/>
          <p:cNvSpPr>
            <a:spLocks noGrp="1"/>
          </p:cNvSpPr>
          <p:nvPr>
            <p:ph type="dt" sz="half" idx="10"/>
          </p:nvPr>
        </p:nvSpPr>
        <p:spPr/>
        <p:txBody>
          <a:bodyPr/>
          <a:lstStyle/>
          <a:p>
            <a:fld id="{153FC037-C910-4C43-895E-0A78FE97252B}" type="datetime1">
              <a:rPr lang="de-DE" smtClean="0"/>
              <a:pPr/>
              <a:t>26.10.2017</a:t>
            </a:fld>
            <a:endParaRPr lang="de-DE" dirty="0"/>
          </a:p>
        </p:txBody>
      </p:sp>
      <p:graphicFrame>
        <p:nvGraphicFramePr>
          <p:cNvPr id="8" name="Diagramm 7"/>
          <p:cNvGraphicFramePr/>
          <p:nvPr>
            <p:extLst>
              <p:ext uri="{D42A27DB-BD31-4B8C-83A1-F6EECF244321}">
                <p14:modId xmlns:p14="http://schemas.microsoft.com/office/powerpoint/2010/main" val="3701000162"/>
              </p:ext>
            </p:extLst>
          </p:nvPr>
        </p:nvGraphicFramePr>
        <p:xfrm>
          <a:off x="755576" y="1232756"/>
          <a:ext cx="7632848"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1" y="3969059"/>
            <a:ext cx="2232248"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4462" y="3789040"/>
            <a:ext cx="1995650" cy="174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3789040"/>
            <a:ext cx="1851634" cy="16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945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036236" cy="922114"/>
          </a:xfrm>
        </p:spPr>
        <p:txBody>
          <a:bodyPr/>
          <a:lstStyle/>
          <a:p>
            <a:pPr lvl="0" algn="ctr"/>
            <a:r>
              <a:rPr lang="de-DE" dirty="0">
                <a:latin typeface="Nexa Light" pitchFamily="50" charset="0"/>
              </a:rPr>
              <a:t>Name Entity Recognition  </a:t>
            </a:r>
            <a:r>
              <a:rPr lang="de-DE" dirty="0" err="1">
                <a:latin typeface="Nexa Light" pitchFamily="50" charset="0"/>
              </a:rPr>
              <a:t>and</a:t>
            </a:r>
            <a:r>
              <a:rPr lang="de-DE" dirty="0">
                <a:latin typeface="Nexa Light" pitchFamily="50" charset="0"/>
              </a:rPr>
              <a:t> </a:t>
            </a:r>
            <a:r>
              <a:rPr lang="de-DE" dirty="0" err="1">
                <a:latin typeface="Nexa Light" pitchFamily="50" charset="0"/>
              </a:rPr>
              <a:t>Disambiguation</a:t>
            </a:r>
            <a:r>
              <a:rPr lang="de-DE" dirty="0">
                <a:latin typeface="Nexa Light" pitchFamily="50" charset="0"/>
              </a:rPr>
              <a:t> (</a:t>
            </a:r>
            <a:r>
              <a:rPr lang="de-DE" dirty="0" smtClean="0">
                <a:latin typeface="Nexa Light" pitchFamily="50" charset="0"/>
              </a:rPr>
              <a:t>NERD)</a:t>
            </a:r>
            <a:endParaRPr lang="de-DE" dirty="0"/>
          </a:p>
        </p:txBody>
      </p:sp>
      <p:sp>
        <p:nvSpPr>
          <p:cNvPr id="5" name="Datumsplatzhalter 4"/>
          <p:cNvSpPr>
            <a:spLocks noGrp="1"/>
          </p:cNvSpPr>
          <p:nvPr>
            <p:ph type="dt" sz="half" idx="10"/>
          </p:nvPr>
        </p:nvSpPr>
        <p:spPr/>
        <p:txBody>
          <a:bodyPr/>
          <a:lstStyle/>
          <a:p>
            <a:fld id="{153FC037-C910-4C43-895E-0A78FE97252B}" type="datetime1">
              <a:rPr lang="de-DE" smtClean="0"/>
              <a:pPr/>
              <a:t>26.10.2017</a:t>
            </a:fld>
            <a:endParaRPr lang="de-DE" dirty="0"/>
          </a:p>
        </p:txBody>
      </p:sp>
      <p:pic>
        <p:nvPicPr>
          <p:cNvPr id="5122"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81" r="81"/>
          <a:stretch>
            <a:fillRect/>
          </a:stretch>
        </p:blipFill>
        <p:spPr bwMode="auto">
          <a:xfrm>
            <a:off x="-108520" y="1412776"/>
            <a:ext cx="439248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950" y="1412776"/>
            <a:ext cx="457705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010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Annotation von Monographien</a:t>
            </a:r>
            <a:br>
              <a:rPr lang="de-DE" dirty="0"/>
            </a:br>
            <a:endParaRPr lang="de-DE" dirty="0"/>
          </a:p>
        </p:txBody>
      </p:sp>
      <p:graphicFrame>
        <p:nvGraphicFramePr>
          <p:cNvPr id="9" name="Diagramm 8"/>
          <p:cNvGraphicFramePr/>
          <p:nvPr>
            <p:extLst>
              <p:ext uri="{D42A27DB-BD31-4B8C-83A1-F6EECF244321}">
                <p14:modId xmlns:p14="http://schemas.microsoft.com/office/powerpoint/2010/main" val="3581530741"/>
              </p:ext>
            </p:extLst>
          </p:nvPr>
        </p:nvGraphicFramePr>
        <p:xfrm>
          <a:off x="4679504" y="1844824"/>
          <a:ext cx="4464496"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umsplatzhalter 4"/>
          <p:cNvSpPr>
            <a:spLocks noGrp="1"/>
          </p:cNvSpPr>
          <p:nvPr>
            <p:ph type="dt" sz="half" idx="10"/>
          </p:nvPr>
        </p:nvSpPr>
        <p:spPr/>
        <p:txBody>
          <a:bodyPr/>
          <a:lstStyle/>
          <a:p>
            <a:fld id="{153FC037-C910-4C43-895E-0A78FE97252B}" type="datetime1">
              <a:rPr lang="de-DE" smtClean="0"/>
              <a:pPr/>
              <a:t>26.10.2017</a:t>
            </a:fld>
            <a:endParaRPr lang="de-DE" dirty="0"/>
          </a:p>
        </p:txBody>
      </p:sp>
      <p:pic>
        <p:nvPicPr>
          <p:cNvPr id="8" name="Bildplatzhalter 7"/>
          <p:cNvPicPr>
            <a:picLocks noGrp="1" noChangeAspect="1"/>
          </p:cNvPicPr>
          <p:nvPr>
            <p:ph type="pic" sz="quarter" idx="13"/>
          </p:nvPr>
        </p:nvPicPr>
        <p:blipFill>
          <a:blip r:embed="rId8">
            <a:extLst>
              <a:ext uri="{28A0092B-C50C-407E-A947-70E740481C1C}">
                <a14:useLocalDpi xmlns:a14="http://schemas.microsoft.com/office/drawing/2010/main" val="0"/>
              </a:ext>
            </a:extLst>
          </a:blip>
          <a:stretch>
            <a:fillRect/>
          </a:stretch>
        </p:blipFill>
        <p:spPr>
          <a:xfrm>
            <a:off x="1331640" y="1808820"/>
            <a:ext cx="2380418" cy="3240360"/>
          </a:xfrm>
        </p:spPr>
      </p:pic>
    </p:spTree>
    <p:extLst>
      <p:ext uri="{BB962C8B-B14F-4D97-AF65-F5344CB8AC3E}">
        <p14:creationId xmlns:p14="http://schemas.microsoft.com/office/powerpoint/2010/main" val="1581004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Vermessung wissenschaftlicher </a:t>
            </a:r>
            <a:r>
              <a:rPr lang="de-DE" dirty="0" smtClean="0"/>
              <a:t>Kommunikation</a:t>
            </a:r>
            <a:r>
              <a:rPr lang="de-DE" dirty="0"/>
              <a:t/>
            </a:r>
            <a:br>
              <a:rPr lang="de-DE" dirty="0"/>
            </a:br>
            <a:endParaRPr lang="de-DE" dirty="0"/>
          </a:p>
        </p:txBody>
      </p:sp>
      <p:graphicFrame>
        <p:nvGraphicFramePr>
          <p:cNvPr id="12" name="Diagramm 11"/>
          <p:cNvGraphicFramePr/>
          <p:nvPr>
            <p:extLst>
              <p:ext uri="{D42A27DB-BD31-4B8C-83A1-F6EECF244321}">
                <p14:modId xmlns:p14="http://schemas.microsoft.com/office/powerpoint/2010/main" val="1034870175"/>
              </p:ext>
            </p:extLst>
          </p:nvPr>
        </p:nvGraphicFramePr>
        <p:xfrm>
          <a:off x="395536" y="1304764"/>
          <a:ext cx="835292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umsplatzhalter 4"/>
          <p:cNvSpPr>
            <a:spLocks noGrp="1"/>
          </p:cNvSpPr>
          <p:nvPr>
            <p:ph type="dt" sz="half" idx="10"/>
          </p:nvPr>
        </p:nvSpPr>
        <p:spPr/>
        <p:txBody>
          <a:bodyPr/>
          <a:lstStyle/>
          <a:p>
            <a:fld id="{153FC037-C910-4C43-895E-0A78FE97252B}" type="datetime1">
              <a:rPr lang="de-DE" smtClean="0"/>
              <a:pPr/>
              <a:t>26.10.2017</a:t>
            </a:fld>
            <a:endParaRPr lang="de-DE" dirty="0"/>
          </a:p>
        </p:txBody>
      </p:sp>
    </p:spTree>
    <p:extLst>
      <p:ext uri="{BB962C8B-B14F-4D97-AF65-F5344CB8AC3E}">
        <p14:creationId xmlns:p14="http://schemas.microsoft.com/office/powerpoint/2010/main" val="7593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CDE49A0E-D573-453D-B0F8-C188E965E18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32B77BD7-1FDA-4A1B-94AC-93FD5073C78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0B347349-BEDC-47A8-BCB7-10B7E34591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CF76963C-79E2-47FD-9F8A-421D86E466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DB5D4CC4-68DA-45CA-8619-02EB55043B3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theme/theme1.xml><?xml version="1.0" encoding="utf-8"?>
<a:theme xmlns:a="http://schemas.openxmlformats.org/drawingml/2006/main" name="Lariss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806</Words>
  <Application>Microsoft Office PowerPoint</Application>
  <PresentationFormat>Bildschirmpräsentation (4:3)</PresentationFormat>
  <Paragraphs>101</Paragraphs>
  <Slides>16</Slides>
  <Notes>16</Notes>
  <HiddenSlides>0</HiddenSlides>
  <MMClips>0</MMClips>
  <ScaleCrop>false</ScaleCrop>
  <HeadingPairs>
    <vt:vector size="4" baseType="variant">
      <vt:variant>
        <vt:lpstr>Design</vt:lpstr>
      </vt:variant>
      <vt:variant>
        <vt:i4>2</vt:i4>
      </vt:variant>
      <vt:variant>
        <vt:lpstr>Folientitel</vt:lpstr>
      </vt:variant>
      <vt:variant>
        <vt:i4>16</vt:i4>
      </vt:variant>
    </vt:vector>
  </HeadingPairs>
  <TitlesOfParts>
    <vt:vector size="18" baseType="lpstr">
      <vt:lpstr>Larissa</vt:lpstr>
      <vt:lpstr>1_Larissa</vt:lpstr>
      <vt:lpstr>PowerPoint-Präsentation</vt:lpstr>
      <vt:lpstr>Herausforderungen für OA Monographien</vt:lpstr>
      <vt:lpstr>Was  ist  HIRMEOS ?</vt:lpstr>
      <vt:lpstr>Wie unterstützt HIRMEOS die Publikation von OA Monographien  </vt:lpstr>
      <vt:lpstr>Zusätzliche Daten und Dienstleistungen</vt:lpstr>
      <vt:lpstr>Identifizierung und Authentifizierung</vt:lpstr>
      <vt:lpstr>Name Entity Recognition  and Disambiguation (NERD)</vt:lpstr>
      <vt:lpstr>Annotation von Monographien </vt:lpstr>
      <vt:lpstr>Vermessung wissenschaftlicher Kommunikation </vt:lpstr>
      <vt:lpstr>Zertifizierungssystem für die Peer-Review </vt:lpstr>
      <vt:lpstr>Feedback und Vorschläge</vt:lpstr>
      <vt:lpstr>PowerPoint-Präsentation</vt:lpstr>
      <vt:lpstr>PowerPoint-Präsentation</vt:lpstr>
      <vt:lpstr>PowerPoint-Präsentation</vt:lpstr>
      <vt:lpstr>PowerPoint-Präsentation</vt:lpstr>
      <vt:lpstr>PowerPoint-Präsentation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Jahresbericht 2015</dc:title>
  <dc:creator>Anke Rüschel</dc:creator>
  <cp:lastModifiedBy>Andrea Bertino</cp:lastModifiedBy>
  <cp:revision>124</cp:revision>
  <dcterms:created xsi:type="dcterms:W3CDTF">2017-07-04T13:46:20Z</dcterms:created>
  <dcterms:modified xsi:type="dcterms:W3CDTF">2017-10-26T07:14:46Z</dcterms:modified>
</cp:coreProperties>
</file>