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Default Extension="pdf" ContentType="application/pdf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8" r:id="rId3"/>
    <p:sldId id="276" r:id="rId4"/>
    <p:sldId id="27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D85"/>
    <a:srgbClr val="2E4F92"/>
    <a:srgbClr val="0066FF"/>
    <a:srgbClr val="C7CFF1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2" autoAdjust="0"/>
    <p:restoredTop sz="94682" autoAdjust="0"/>
  </p:normalViewPr>
  <p:slideViewPr>
    <p:cSldViewPr>
      <p:cViewPr varScale="1">
        <p:scale>
          <a:sx n="114" d="100"/>
          <a:sy n="114" d="100"/>
        </p:scale>
        <p:origin x="-7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xa Light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xa Light"/>
              </a:defRPr>
            </a:lvl1pPr>
          </a:lstStyle>
          <a:p>
            <a:fld id="{0EFFC490-1DDE-4CD7-B40F-6D4D2B0DA95C}" type="datetimeFigureOut">
              <a:rPr lang="de-DE" smtClean="0"/>
              <a:pPr/>
              <a:t>04.07.2017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xa Light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xa Light"/>
              </a:defRPr>
            </a:lvl1pPr>
          </a:lstStyle>
          <a:p>
            <a:fld id="{ABCC8041-0A59-4FA1-B46D-D04A95C2436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162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xa Ligh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xa Ligh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xa Ligh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xa Ligh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xa Ligh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transpar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IRMEOS LOGO_k_rgb transp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73941" y="609600"/>
            <a:ext cx="7610383" cy="2057400"/>
          </a:xfrm>
          <a:prstGeom prst="rect">
            <a:avLst/>
          </a:prstGeom>
        </p:spPr>
      </p:pic>
      <p:pic>
        <p:nvPicPr>
          <p:cNvPr id="9" name="Bild 8" descr="HORIZON 2020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76800" y="6248400"/>
            <a:ext cx="1008263" cy="457200"/>
          </a:xfrm>
          <a:prstGeom prst="rect">
            <a:avLst/>
          </a:prstGeom>
        </p:spPr>
      </p:pic>
      <p:pic>
        <p:nvPicPr>
          <p:cNvPr id="11" name="Bild 10" descr="Logo-OPERA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81400" y="6290310"/>
            <a:ext cx="1094563" cy="415290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72544" y="3276600"/>
            <a:ext cx="4866456" cy="1905000"/>
          </a:xfrm>
          <a:prstGeom prst="rect">
            <a:avLst/>
          </a:prstGeom>
          <a:ln w="0">
            <a:solidFill>
              <a:schemeClr val="tx1">
                <a:alpha val="0"/>
              </a:schemeClr>
            </a:solidFill>
          </a:ln>
        </p:spPr>
        <p:txBody>
          <a:bodyPr anchor="ctr"/>
          <a:lstStyle>
            <a:lvl1pPr>
              <a:defRPr sz="1200">
                <a:solidFill>
                  <a:srgbClr val="003D85"/>
                </a:solidFill>
              </a:defRPr>
            </a:lvl1pPr>
          </a:lstStyle>
          <a:p>
            <a:r>
              <a:rPr lang="de-DE" sz="1800" dirty="0" smtClean="0">
                <a:latin typeface="Nexa Light"/>
              </a:rPr>
              <a:t>Title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err="1" smtClean="0">
                <a:latin typeface="Nexa Light"/>
              </a:rPr>
              <a:t>Author</a:t>
            </a:r>
            <a:r>
              <a:rPr lang="de-DE" sz="1800" dirty="0" smtClean="0">
                <a:latin typeface="Nexa Light"/>
              </a:rPr>
              <a:t>		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err="1" smtClean="0">
                <a:latin typeface="Nexa Light"/>
              </a:rPr>
              <a:t>Conference</a:t>
            </a:r>
            <a:r>
              <a:rPr lang="de-DE" sz="1800" dirty="0" smtClean="0">
                <a:latin typeface="Nexa Light"/>
              </a:rPr>
              <a:t>      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smtClean="0">
                <a:latin typeface="Nexa Light"/>
              </a:rPr>
              <a:t>04.07.2017            </a:t>
            </a:r>
            <a:r>
              <a:rPr lang="de-DE" dirty="0" smtClean="0">
                <a:latin typeface="Nexa Light"/>
              </a:rPr>
              <a:t>  </a:t>
            </a:r>
            <a:endParaRPr lang="de-DE" dirty="0">
              <a:latin typeface="Nexa Light"/>
            </a:endParaRPr>
          </a:p>
        </p:txBody>
      </p:sp>
      <p:pic>
        <p:nvPicPr>
          <p:cNvPr id="13" name="Bild 12" descr="EU funded_Flagge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94047" y="6248400"/>
            <a:ext cx="687753" cy="457200"/>
          </a:xfrm>
          <a:prstGeom prst="rect">
            <a:avLst/>
          </a:prstGeom>
        </p:spPr>
      </p:pic>
      <p:sp>
        <p:nvSpPr>
          <p:cNvPr id="14" name="Fußzeilenplatzhalter 4"/>
          <p:cNvSpPr txBox="1">
            <a:spLocks/>
          </p:cNvSpPr>
          <p:nvPr userDrawn="1"/>
        </p:nvSpPr>
        <p:spPr>
          <a:xfrm>
            <a:off x="6858000" y="6172200"/>
            <a:ext cx="2286000" cy="60960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3D85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Funded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by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the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Horizon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Framework Programme of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the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European Union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4727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flow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036236" cy="792162"/>
          </a:xfrm>
          <a:prstGeom prst="rect">
            <a:avLst/>
          </a:prstGeom>
          <a:ln w="0" cap="flat" cmpd="sng" algn="ctr">
            <a:solidFill>
              <a:schemeClr val="accent6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rgbClr val="003D85"/>
                </a:solidFill>
                <a:latin typeface="Nexa Light"/>
              </a:defRPr>
            </a:lvl1pPr>
          </a:lstStyle>
          <a:p>
            <a:r>
              <a:rPr lang="de-DE" dirty="0" smtClean="0"/>
              <a:t>Edit title </a:t>
            </a:r>
            <a:r>
              <a:rPr lang="de-DE" dirty="0" err="1" smtClean="0"/>
              <a:t>master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844675"/>
            <a:ext cx="7632700" cy="8985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 b="1">
                <a:ln>
                  <a:solidFill>
                    <a:schemeClr val="tx2"/>
                  </a:solidFill>
                </a:ln>
                <a:solidFill>
                  <a:srgbClr val="003D85"/>
                </a:solidFill>
                <a:latin typeface="Nexa Light"/>
              </a:defRPr>
            </a:lvl1pPr>
          </a:lstStyle>
          <a:p>
            <a:pPr lvl="0"/>
            <a:r>
              <a:rPr lang="de-DE" dirty="0" err="1" smtClean="0"/>
              <a:t>Edit</a:t>
            </a:r>
            <a:r>
              <a:rPr lang="de-DE" dirty="0" smtClean="0"/>
              <a:t> title 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84213" y="2708920"/>
            <a:ext cx="7632700" cy="288032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solidFill>
              <a:schemeClr val="accent6">
                <a:lumMod val="60000"/>
                <a:lumOff val="40000"/>
                <a:alpha val="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latin typeface="Nexa Light"/>
              </a:defRPr>
            </a:lvl1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flowing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13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  <p:sp>
        <p:nvSpPr>
          <p:cNvPr id="8" name="Datumsplatzhalter 6"/>
          <p:cNvSpPr txBox="1">
            <a:spLocks/>
          </p:cNvSpPr>
          <p:nvPr userDrawn="1"/>
        </p:nvSpPr>
        <p:spPr>
          <a:xfrm>
            <a:off x="8610600" y="64008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8D76F-6A9F-9940-B27B-A612335A8998}" type="slidenum">
              <a:rPr kumimoji="0" lang="de-DE" sz="1050" b="0" i="0" u="none" strike="noStrike" kern="1200" cap="none" spc="0" normalizeH="0" baseline="0" noProof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‹Nr.›</a:t>
            </a:fld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sp>
        <p:nvSpPr>
          <p:cNvPr id="11" name="Datumsplatzhalter 6"/>
          <p:cNvSpPr txBox="1">
            <a:spLocks/>
          </p:cNvSpPr>
          <p:nvPr userDrawn="1"/>
        </p:nvSpPr>
        <p:spPr>
          <a:xfrm>
            <a:off x="2514600" y="6400800"/>
            <a:ext cx="12198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www.hirmeos.eu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1716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67544" y="274638"/>
            <a:ext cx="8036236" cy="7921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rgbClr val="003D85"/>
                </a:solidFill>
                <a:latin typeface="Nexa Light"/>
              </a:defRPr>
            </a:lvl1pPr>
          </a:lstStyle>
          <a:p>
            <a:r>
              <a:rPr lang="de-DE" dirty="0" smtClean="0"/>
              <a:t>Edit title </a:t>
            </a:r>
            <a:r>
              <a:rPr lang="de-DE" dirty="0" err="1" smtClean="0"/>
              <a:t>master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844825"/>
            <a:ext cx="2952328" cy="3240360"/>
          </a:xfrm>
          <a:prstGeom prst="rect">
            <a:avLst/>
          </a:prstGeom>
        </p:spPr>
        <p:txBody>
          <a:bodyPr/>
          <a:lstStyle>
            <a:lvl1pPr>
              <a:defRPr>
                <a:latin typeface="Nexa Light"/>
              </a:defRPr>
            </a:lvl1pPr>
          </a:lstStyle>
          <a:p>
            <a:r>
              <a:rPr lang="de-DE" dirty="0" err="1" smtClean="0"/>
              <a:t>picture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51920" y="1844824"/>
            <a:ext cx="4464496" cy="32403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500">
                <a:latin typeface="Nexa Light"/>
              </a:defRPr>
            </a:lvl1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14" name="Datumsplatzhalter 6"/>
          <p:cNvSpPr txBox="1">
            <a:spLocks/>
          </p:cNvSpPr>
          <p:nvPr userDrawn="1"/>
        </p:nvSpPr>
        <p:spPr>
          <a:xfrm>
            <a:off x="8610600" y="64008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8D76F-6A9F-9940-B27B-A612335A8998}" type="slidenum">
              <a:rPr kumimoji="0" lang="de-DE" sz="1050" b="0" i="0" u="none" strike="noStrike" kern="1200" cap="none" spc="0" normalizeH="0" baseline="0" noProof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‹Nr.›</a:t>
            </a:fld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sp>
        <p:nvSpPr>
          <p:cNvPr id="17" name="Datumsplatzhalter 6"/>
          <p:cNvSpPr txBox="1">
            <a:spLocks/>
          </p:cNvSpPr>
          <p:nvPr userDrawn="1"/>
        </p:nvSpPr>
        <p:spPr>
          <a:xfrm>
            <a:off x="2514600" y="6400800"/>
            <a:ext cx="12198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www.hirmeos.eu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sp>
        <p:nvSpPr>
          <p:cNvPr id="18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030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457200" y="1752600"/>
            <a:ext cx="8426896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0"/>
              </a:lnSpc>
            </a:pP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Thanks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for</a:t>
            </a:r>
            <a:r>
              <a:rPr lang="de-DE" sz="5400" baseline="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your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attention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!</a:t>
            </a:r>
            <a:endParaRPr lang="de-DE" sz="5400" dirty="0">
              <a:solidFill>
                <a:srgbClr val="003D85"/>
              </a:solidFill>
              <a:latin typeface="Nexa Light"/>
            </a:endParaRPr>
          </a:p>
        </p:txBody>
      </p:sp>
      <p:sp>
        <p:nvSpPr>
          <p:cNvPr id="12" name="Datumsplatzhalter 6"/>
          <p:cNvSpPr txBox="1">
            <a:spLocks/>
          </p:cNvSpPr>
          <p:nvPr userDrawn="1"/>
        </p:nvSpPr>
        <p:spPr>
          <a:xfrm>
            <a:off x="8610600" y="64008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8D76F-6A9F-9940-B27B-A612335A8998}" type="slidenum">
              <a:rPr kumimoji="0" lang="de-DE" sz="1050" b="0" i="0" u="none" strike="noStrike" kern="1200" cap="none" spc="0" normalizeH="0" baseline="0" noProof="0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‹Nr.›</a:t>
            </a:fld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sp>
        <p:nvSpPr>
          <p:cNvPr id="13" name="Datumsplatzhalter 6"/>
          <p:cNvSpPr txBox="1">
            <a:spLocks/>
          </p:cNvSpPr>
          <p:nvPr userDrawn="1"/>
        </p:nvSpPr>
        <p:spPr>
          <a:xfrm>
            <a:off x="2514600" y="6400800"/>
            <a:ext cx="12198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D85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www.hirmeos.eu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rgbClr val="003D85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sp>
        <p:nvSpPr>
          <p:cNvPr id="14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4018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df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-152400" y="0"/>
            <a:ext cx="92964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HIRMEOS LOGO_k_rgb transp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33400" y="6248400"/>
            <a:ext cx="1546934" cy="418200"/>
          </a:xfrm>
          <a:prstGeom prst="rect">
            <a:avLst/>
          </a:prstGeom>
        </p:spPr>
      </p:pic>
      <p:sp>
        <p:nvSpPr>
          <p:cNvPr id="4" name="Ecken des Rechtecks auf der gleichen Seite abrunden 3"/>
          <p:cNvSpPr/>
          <p:nvPr userDrawn="1"/>
        </p:nvSpPr>
        <p:spPr>
          <a:xfrm>
            <a:off x="2362200" y="6096000"/>
            <a:ext cx="7010400" cy="7620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878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72544" y="3276600"/>
            <a:ext cx="4866456" cy="1905000"/>
          </a:xfrm>
          <a:prstGeom prst="rect">
            <a:avLst/>
          </a:prstGeom>
          <a:ln w="0">
            <a:solidFill>
              <a:schemeClr val="tx1">
                <a:alpha val="0"/>
              </a:schemeClr>
            </a:solidFill>
          </a:ln>
        </p:spPr>
        <p:txBody>
          <a:bodyPr anchor="ctr"/>
          <a:lstStyle>
            <a:lvl1pPr>
              <a:defRPr sz="1200">
                <a:solidFill>
                  <a:srgbClr val="003D85"/>
                </a:solidFill>
              </a:defRPr>
            </a:lvl1pPr>
          </a:lstStyle>
          <a:p>
            <a:r>
              <a:rPr lang="de-DE" sz="1800" dirty="0" smtClean="0">
                <a:latin typeface="Nexa Light"/>
              </a:rPr>
              <a:t>Title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err="1" smtClean="0">
                <a:latin typeface="Nexa Light"/>
              </a:rPr>
              <a:t>Author</a:t>
            </a:r>
            <a:r>
              <a:rPr lang="de-DE" sz="1800" dirty="0" smtClean="0">
                <a:latin typeface="Nexa Light"/>
              </a:rPr>
              <a:t>		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err="1" smtClean="0">
                <a:latin typeface="Nexa Light"/>
              </a:rPr>
              <a:t>Conference</a:t>
            </a:r>
            <a:r>
              <a:rPr lang="de-DE" sz="1800" dirty="0" smtClean="0">
                <a:latin typeface="Nexa Light"/>
              </a:rPr>
              <a:t>      </a:t>
            </a:r>
          </a:p>
          <a:p>
            <a:endParaRPr lang="de-DE" sz="1800" dirty="0" smtClean="0">
              <a:latin typeface="Nexa Light"/>
            </a:endParaRPr>
          </a:p>
          <a:p>
            <a:r>
              <a:rPr lang="de-DE" sz="1800" dirty="0" smtClean="0">
                <a:latin typeface="Nexa Light"/>
              </a:rPr>
              <a:t>04.07.2017            </a:t>
            </a:r>
            <a:r>
              <a:rPr lang="de-DE" dirty="0" smtClean="0">
                <a:latin typeface="Nexa Light"/>
              </a:rPr>
              <a:t>  </a:t>
            </a:r>
            <a:endParaRPr lang="de-DE" dirty="0">
              <a:latin typeface="Nexa Ligh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5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95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04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57200" y="1752600"/>
            <a:ext cx="8426896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0"/>
              </a:lnSpc>
            </a:pP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Thanks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for</a:t>
            </a:r>
            <a:r>
              <a:rPr lang="de-DE" sz="5400" baseline="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your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 </a:t>
            </a:r>
            <a:r>
              <a:rPr lang="de-DE" sz="5400" dirty="0" err="1" smtClean="0">
                <a:solidFill>
                  <a:srgbClr val="003D85"/>
                </a:solidFill>
                <a:latin typeface="Nexa Light"/>
              </a:rPr>
              <a:t>attention</a:t>
            </a:r>
            <a:r>
              <a:rPr lang="de-DE" sz="5400" dirty="0" smtClean="0">
                <a:solidFill>
                  <a:srgbClr val="003D85"/>
                </a:solidFill>
                <a:latin typeface="Nexa Light"/>
              </a:rPr>
              <a:t>!</a:t>
            </a:r>
            <a:endParaRPr lang="de-DE" sz="5400" dirty="0">
              <a:solidFill>
                <a:srgbClr val="003D85"/>
              </a:solidFill>
              <a:latin typeface="Nexa Light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2800" y="6400800"/>
            <a:ext cx="1219800" cy="304800"/>
          </a:xfrm>
          <a:prstGeom prst="rect">
            <a:avLst/>
          </a:prstGeom>
          <a:ln w="0" cap="flat" cmpd="sng" algn="ctr">
            <a:solidFill>
              <a:schemeClr val="bg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>
              <a:defRPr sz="1050">
                <a:solidFill>
                  <a:srgbClr val="003D85"/>
                </a:solidFill>
                <a:latin typeface="Nexa Light"/>
              </a:defRPr>
            </a:lvl1pPr>
          </a:lstStyle>
          <a:p>
            <a:fld id="{153FC037-C910-4C43-895E-0A78FE97252B}" type="datetime1">
              <a:rPr lang="de-DE" smtClean="0"/>
              <a:pPr/>
              <a:t>04.07.2017</a:t>
            </a:fld>
            <a:endParaRPr lang="de-D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504993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mp:transition xmlns:mp="http://schemas.microsoft.com/office/mac/powerpoint/2008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Folie 1</vt:lpstr>
      <vt:lpstr>Folie 2</vt:lpstr>
      <vt:lpstr>Folie 3</vt:lpstr>
      <vt:lpstr>Folie 4</vt:lpstr>
    </vt:vector>
  </TitlesOfParts>
  <Company>Microsoft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Jahresbericht 2015</dc:title>
  <dc:creator>Anke Rüschel</dc:creator>
  <cp:lastModifiedBy>Katja Töpfer</cp:lastModifiedBy>
  <cp:revision>65</cp:revision>
  <dcterms:created xsi:type="dcterms:W3CDTF">2017-07-04T13:46:20Z</dcterms:created>
  <dcterms:modified xsi:type="dcterms:W3CDTF">2017-07-04T14:33:58Z</dcterms:modified>
</cp:coreProperties>
</file>